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4"/>
    <p:sldMasterId id="2147485818" r:id="rId5"/>
  </p:sldMasterIdLst>
  <p:notesMasterIdLst>
    <p:notesMasterId r:id="rId21"/>
  </p:notesMasterIdLst>
  <p:handoutMasterIdLst>
    <p:handoutMasterId r:id="rId22"/>
  </p:handoutMasterIdLst>
  <p:sldIdLst>
    <p:sldId id="1488" r:id="rId6"/>
    <p:sldId id="3092" r:id="rId7"/>
    <p:sldId id="3093" r:id="rId8"/>
    <p:sldId id="1487" r:id="rId9"/>
    <p:sldId id="3086" r:id="rId10"/>
    <p:sldId id="3085" r:id="rId11"/>
    <p:sldId id="3084" r:id="rId12"/>
    <p:sldId id="1511" r:id="rId13"/>
    <p:sldId id="1545" r:id="rId14"/>
    <p:sldId id="1523" r:id="rId15"/>
    <p:sldId id="3088" r:id="rId16"/>
    <p:sldId id="3089" r:id="rId17"/>
    <p:sldId id="3091" r:id="rId18"/>
    <p:sldId id="3094" r:id="rId19"/>
    <p:sldId id="3081" r:id="rId20"/>
  </p:sldIdLst>
  <p:sldSz cx="12192000" cy="6858000"/>
  <p:notesSz cx="6858000" cy="171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B94B1CE-12E0-1939-FAE6-0996030D1A5D}" name="Alexandra Gibbs" initials="AG" userId="S::Alexandra.Gibbs@avadolearning.com::273e0258-5474-4627-806d-1c31e20abff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berto Iniesta Alvarez" initials="AIA" lastIdx="18" clrIdx="0"/>
  <p:cmAuthor id="2" name="Ben Austen" initials="BA" lastIdx="13" clrIdx="1"/>
  <p:cmAuthor id="3" name="Sarah Gaffney" initials="SG" lastIdx="6" clrIdx="2"/>
  <p:cmAuthor id="4" name="Bec Penn" initials="BP" lastIdx="20" clrIdx="3"/>
  <p:cmAuthor id="5" name="Rachael Halliwell" initials="RH" lastIdx="1" clrIdx="4">
    <p:extLst>
      <p:ext uri="{19B8F6BF-5375-455C-9EA6-DF929625EA0E}">
        <p15:presenceInfo xmlns:p15="http://schemas.microsoft.com/office/powerpoint/2012/main" userId="S::rachael.halliwell@avadolearning.com::af850e92-e7d6-44fb-b9cc-ce4f4fb38b4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53878"/>
    <a:srgbClr val="373331"/>
    <a:srgbClr val="000000"/>
    <a:srgbClr val="6864E9"/>
    <a:srgbClr val="E62164"/>
    <a:srgbClr val="0000FF"/>
    <a:srgbClr val="A4C431"/>
    <a:srgbClr val="DDDDDD"/>
    <a:srgbClr val="F3F3F1"/>
    <a:srgbClr val="F2BF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D8A6F-861D-46EB-8E8D-573BFFA24C95}" v="14" dt="2022-07-22T10:07:12.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069"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notesViewPr>
    <p:cSldViewPr snapToGrid="0">
      <p:cViewPr>
        <p:scale>
          <a:sx n="1" d="2"/>
          <a:sy n="1" d="2"/>
        </p:scale>
        <p:origin x="2635"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ne Hartley" userId="8f978a41-d06c-4ddf-82dd-e85da1e6ea46" providerId="ADAL" clId="{B64D8A6F-861D-46EB-8E8D-573BFFA24C95}"/>
    <pc:docChg chg="undo custSel modSld">
      <pc:chgData name="Lianne Hartley" userId="8f978a41-d06c-4ddf-82dd-e85da1e6ea46" providerId="ADAL" clId="{B64D8A6F-861D-46EB-8E8D-573BFFA24C95}" dt="2022-07-22T10:16:45.991" v="523" actId="113"/>
      <pc:docMkLst>
        <pc:docMk/>
      </pc:docMkLst>
      <pc:sldChg chg="addSp delSp modSp mod">
        <pc:chgData name="Lianne Hartley" userId="8f978a41-d06c-4ddf-82dd-e85da1e6ea46" providerId="ADAL" clId="{B64D8A6F-861D-46EB-8E8D-573BFFA24C95}" dt="2022-07-22T10:09:21.395" v="470" actId="1076"/>
        <pc:sldMkLst>
          <pc:docMk/>
          <pc:sldMk cId="2893499573" sldId="1545"/>
        </pc:sldMkLst>
        <pc:spChg chg="add mod">
          <ac:chgData name="Lianne Hartley" userId="8f978a41-d06c-4ddf-82dd-e85da1e6ea46" providerId="ADAL" clId="{B64D8A6F-861D-46EB-8E8D-573BFFA24C95}" dt="2022-07-22T10:07:28.578" v="421" actId="20577"/>
          <ac:spMkLst>
            <pc:docMk/>
            <pc:sldMk cId="2893499573" sldId="1545"/>
            <ac:spMk id="8" creationId="{A1388318-4A3E-FC3E-58D5-56FFAF356BC9}"/>
          </ac:spMkLst>
        </pc:spChg>
        <pc:spChg chg="mod">
          <ac:chgData name="Lianne Hartley" userId="8f978a41-d06c-4ddf-82dd-e85da1e6ea46" providerId="ADAL" clId="{B64D8A6F-861D-46EB-8E8D-573BFFA24C95}" dt="2022-07-22T10:09:21.395" v="470" actId="1076"/>
          <ac:spMkLst>
            <pc:docMk/>
            <pc:sldMk cId="2893499573" sldId="1545"/>
            <ac:spMk id="9" creationId="{4DBA887E-7FCB-4CE2-86C9-C9D0653E7C6E}"/>
          </ac:spMkLst>
        </pc:spChg>
        <pc:picChg chg="del">
          <ac:chgData name="Lianne Hartley" userId="8f978a41-d06c-4ddf-82dd-e85da1e6ea46" providerId="ADAL" clId="{B64D8A6F-861D-46EB-8E8D-573BFFA24C95}" dt="2022-07-22T10:07:02.643" v="405" actId="478"/>
          <ac:picMkLst>
            <pc:docMk/>
            <pc:sldMk cId="2893499573" sldId="1545"/>
            <ac:picMk id="6" creationId="{219B3331-5105-4A8A-82C6-C9A8E1A3324D}"/>
          </ac:picMkLst>
        </pc:picChg>
      </pc:sldChg>
      <pc:sldChg chg="modSp mod delCm modNotesTx">
        <pc:chgData name="Lianne Hartley" userId="8f978a41-d06c-4ddf-82dd-e85da1e6ea46" providerId="ADAL" clId="{B64D8A6F-861D-46EB-8E8D-573BFFA24C95}" dt="2022-07-22T10:03:59.288" v="404" actId="20577"/>
        <pc:sldMkLst>
          <pc:docMk/>
          <pc:sldMk cId="705378141" sldId="3084"/>
        </pc:sldMkLst>
        <pc:spChg chg="mod">
          <ac:chgData name="Lianne Hartley" userId="8f978a41-d06c-4ddf-82dd-e85da1e6ea46" providerId="ADAL" clId="{B64D8A6F-861D-46EB-8E8D-573BFFA24C95}" dt="2022-07-21T13:17:50.520" v="97" actId="20577"/>
          <ac:spMkLst>
            <pc:docMk/>
            <pc:sldMk cId="705378141" sldId="3084"/>
            <ac:spMk id="2" creationId="{00000000-0000-0000-0000-000000000000}"/>
          </ac:spMkLst>
        </pc:spChg>
        <pc:spChg chg="mod">
          <ac:chgData name="Lianne Hartley" userId="8f978a41-d06c-4ddf-82dd-e85da1e6ea46" providerId="ADAL" clId="{B64D8A6F-861D-46EB-8E8D-573BFFA24C95}" dt="2022-07-22T10:03:59.288" v="404" actId="20577"/>
          <ac:spMkLst>
            <pc:docMk/>
            <pc:sldMk cId="705378141" sldId="3084"/>
            <ac:spMk id="4" creationId="{59200F66-7E24-E005-3F24-48AB25B7A734}"/>
          </ac:spMkLst>
        </pc:spChg>
        <pc:graphicFrameChg chg="mod">
          <ac:chgData name="Lianne Hartley" userId="8f978a41-d06c-4ddf-82dd-e85da1e6ea46" providerId="ADAL" clId="{B64D8A6F-861D-46EB-8E8D-573BFFA24C95}" dt="2022-07-21T14:11:33.644" v="125"/>
          <ac:graphicFrameMkLst>
            <pc:docMk/>
            <pc:sldMk cId="705378141" sldId="3084"/>
            <ac:graphicFrameMk id="3" creationId="{F1FC73B3-2B85-8EB2-CFF2-D4696A7F866E}"/>
          </ac:graphicFrameMkLst>
        </pc:graphicFrameChg>
      </pc:sldChg>
      <pc:sldChg chg="delSp modSp mod delCm modNotesTx">
        <pc:chgData name="Lianne Hartley" userId="8f978a41-d06c-4ddf-82dd-e85da1e6ea46" providerId="ADAL" clId="{B64D8A6F-861D-46EB-8E8D-573BFFA24C95}" dt="2022-07-21T13:16:30.749" v="18"/>
        <pc:sldMkLst>
          <pc:docMk/>
          <pc:sldMk cId="184868772" sldId="3085"/>
        </pc:sldMkLst>
        <pc:spChg chg="del">
          <ac:chgData name="Lianne Hartley" userId="8f978a41-d06c-4ddf-82dd-e85da1e6ea46" providerId="ADAL" clId="{B64D8A6F-861D-46EB-8E8D-573BFFA24C95}" dt="2022-07-21T13:16:27.008" v="15" actId="478"/>
          <ac:spMkLst>
            <pc:docMk/>
            <pc:sldMk cId="184868772" sldId="3085"/>
            <ac:spMk id="3" creationId="{A5ECA660-9A03-E3D0-CA78-99828F0C0F52}"/>
          </ac:spMkLst>
        </pc:spChg>
        <pc:spChg chg="del mod">
          <ac:chgData name="Lianne Hartley" userId="8f978a41-d06c-4ddf-82dd-e85da1e6ea46" providerId="ADAL" clId="{B64D8A6F-861D-46EB-8E8D-573BFFA24C95}" dt="2022-07-21T13:16:28.503" v="17" actId="478"/>
          <ac:spMkLst>
            <pc:docMk/>
            <pc:sldMk cId="184868772" sldId="3085"/>
            <ac:spMk id="9" creationId="{CF51D130-2CB3-13D9-0266-4723CD78E840}"/>
          </ac:spMkLst>
        </pc:spChg>
      </pc:sldChg>
      <pc:sldChg chg="modSp mod">
        <pc:chgData name="Lianne Hartley" userId="8f978a41-d06c-4ddf-82dd-e85da1e6ea46" providerId="ADAL" clId="{B64D8A6F-861D-46EB-8E8D-573BFFA24C95}" dt="2022-07-22T10:00:53.747" v="398" actId="1076"/>
        <pc:sldMkLst>
          <pc:docMk/>
          <pc:sldMk cId="3555542422" sldId="3086"/>
        </pc:sldMkLst>
        <pc:spChg chg="mod">
          <ac:chgData name="Lianne Hartley" userId="8f978a41-d06c-4ddf-82dd-e85da1e6ea46" providerId="ADAL" clId="{B64D8A6F-861D-46EB-8E8D-573BFFA24C95}" dt="2022-07-22T10:00:40.405" v="396" actId="403"/>
          <ac:spMkLst>
            <pc:docMk/>
            <pc:sldMk cId="3555542422" sldId="3086"/>
            <ac:spMk id="10" creationId="{9F893DC3-2418-AE49-241A-D2F377B1B22C}"/>
          </ac:spMkLst>
        </pc:spChg>
        <pc:grpChg chg="mod">
          <ac:chgData name="Lianne Hartley" userId="8f978a41-d06c-4ddf-82dd-e85da1e6ea46" providerId="ADAL" clId="{B64D8A6F-861D-46EB-8E8D-573BFFA24C95}" dt="2022-07-22T10:00:53.747" v="398" actId="1076"/>
          <ac:grpSpMkLst>
            <pc:docMk/>
            <pc:sldMk cId="3555542422" sldId="3086"/>
            <ac:grpSpMk id="4" creationId="{82F8A190-2E71-F44E-CE52-2D422E0EE90C}"/>
          </ac:grpSpMkLst>
        </pc:grpChg>
      </pc:sldChg>
      <pc:sldChg chg="modSp mod modNotesTx">
        <pc:chgData name="Lianne Hartley" userId="8f978a41-d06c-4ddf-82dd-e85da1e6ea46" providerId="ADAL" clId="{B64D8A6F-861D-46EB-8E8D-573BFFA24C95}" dt="2022-07-22T10:14:35.289" v="516" actId="20577"/>
        <pc:sldMkLst>
          <pc:docMk/>
          <pc:sldMk cId="621105484" sldId="3089"/>
        </pc:sldMkLst>
        <pc:spChg chg="mod">
          <ac:chgData name="Lianne Hartley" userId="8f978a41-d06c-4ddf-82dd-e85da1e6ea46" providerId="ADAL" clId="{B64D8A6F-861D-46EB-8E8D-573BFFA24C95}" dt="2022-07-22T10:14:18.354" v="497" actId="20577"/>
          <ac:spMkLst>
            <pc:docMk/>
            <pc:sldMk cId="621105484" sldId="3089"/>
            <ac:spMk id="7" creationId="{BEC2C256-E6E0-4382-AE2C-F5738B197CAB}"/>
          </ac:spMkLst>
        </pc:spChg>
        <pc:spChg chg="mod">
          <ac:chgData name="Lianne Hartley" userId="8f978a41-d06c-4ddf-82dd-e85da1e6ea46" providerId="ADAL" clId="{B64D8A6F-861D-46EB-8E8D-573BFFA24C95}" dt="2022-07-21T14:12:21.980" v="129" actId="208"/>
          <ac:spMkLst>
            <pc:docMk/>
            <pc:sldMk cId="621105484" sldId="3089"/>
            <ac:spMk id="19" creationId="{9255800A-11E4-1B92-2B18-3D2A594ADBC6}"/>
          </ac:spMkLst>
        </pc:spChg>
        <pc:spChg chg="mod">
          <ac:chgData name="Lianne Hartley" userId="8f978a41-d06c-4ddf-82dd-e85da1e6ea46" providerId="ADAL" clId="{B64D8A6F-861D-46EB-8E8D-573BFFA24C95}" dt="2022-07-21T14:12:18.510" v="128" actId="208"/>
          <ac:spMkLst>
            <pc:docMk/>
            <pc:sldMk cId="621105484" sldId="3089"/>
            <ac:spMk id="22" creationId="{46E50C4B-E4D5-7F84-F3A4-7C6E670895C2}"/>
          </ac:spMkLst>
        </pc:spChg>
        <pc:grpChg chg="mod">
          <ac:chgData name="Lianne Hartley" userId="8f978a41-d06c-4ddf-82dd-e85da1e6ea46" providerId="ADAL" clId="{B64D8A6F-861D-46EB-8E8D-573BFFA24C95}" dt="2022-07-22T10:12:21.616" v="472" actId="1076"/>
          <ac:grpSpMkLst>
            <pc:docMk/>
            <pc:sldMk cId="621105484" sldId="3089"/>
            <ac:grpSpMk id="12" creationId="{83D9745C-C68D-D76F-4A93-96F8F70B286F}"/>
          </ac:grpSpMkLst>
        </pc:grpChg>
      </pc:sldChg>
      <pc:sldChg chg="modSp mod">
        <pc:chgData name="Lianne Hartley" userId="8f978a41-d06c-4ddf-82dd-e85da1e6ea46" providerId="ADAL" clId="{B64D8A6F-861D-46EB-8E8D-573BFFA24C95}" dt="2022-07-22T10:16:45.991" v="523" actId="113"/>
        <pc:sldMkLst>
          <pc:docMk/>
          <pc:sldMk cId="3752150347" sldId="3091"/>
        </pc:sldMkLst>
        <pc:spChg chg="mod">
          <ac:chgData name="Lianne Hartley" userId="8f978a41-d06c-4ddf-82dd-e85da1e6ea46" providerId="ADAL" clId="{B64D8A6F-861D-46EB-8E8D-573BFFA24C95}" dt="2022-07-22T10:16:45.991" v="523" actId="113"/>
          <ac:spMkLst>
            <pc:docMk/>
            <pc:sldMk cId="3752150347" sldId="3091"/>
            <ac:spMk id="4" creationId="{1C9103C3-5250-E032-C452-E46A43F51E0B}"/>
          </ac:spMkLst>
        </pc:spChg>
      </pc:sldChg>
      <pc:sldChg chg="delSp modSp mod delCm">
        <pc:chgData name="Lianne Hartley" userId="8f978a41-d06c-4ddf-82dd-e85da1e6ea46" providerId="ADAL" clId="{B64D8A6F-861D-46EB-8E8D-573BFFA24C95}" dt="2022-07-21T13:14:56.527" v="3" actId="20577"/>
        <pc:sldMkLst>
          <pc:docMk/>
          <pc:sldMk cId="22288330" sldId="3092"/>
        </pc:sldMkLst>
        <pc:spChg chg="del">
          <ac:chgData name="Lianne Hartley" userId="8f978a41-d06c-4ddf-82dd-e85da1e6ea46" providerId="ADAL" clId="{B64D8A6F-861D-46EB-8E8D-573BFFA24C95}" dt="2022-07-21T13:13:47.099" v="2" actId="478"/>
          <ac:spMkLst>
            <pc:docMk/>
            <pc:sldMk cId="22288330" sldId="3092"/>
            <ac:spMk id="4" creationId="{F63D4378-674B-C6C7-B64C-241597097637}"/>
          </ac:spMkLst>
        </pc:spChg>
        <pc:spChg chg="mod">
          <ac:chgData name="Lianne Hartley" userId="8f978a41-d06c-4ddf-82dd-e85da1e6ea46" providerId="ADAL" clId="{B64D8A6F-861D-46EB-8E8D-573BFFA24C95}" dt="2022-07-21T13:14:56.527" v="3" actId="20577"/>
          <ac:spMkLst>
            <pc:docMk/>
            <pc:sldMk cId="22288330" sldId="3092"/>
            <ac:spMk id="5" creationId="{F0F30B4B-C6F1-B2E5-0B91-5624A90AB698}"/>
          </ac:spMkLst>
        </pc:spChg>
      </pc:sldChg>
      <pc:sldChg chg="modSp mod modNotesTx">
        <pc:chgData name="Lianne Hartley" userId="8f978a41-d06c-4ddf-82dd-e85da1e6ea46" providerId="ADAL" clId="{B64D8A6F-861D-46EB-8E8D-573BFFA24C95}" dt="2022-07-22T10:00:14.282" v="393" actId="20577"/>
        <pc:sldMkLst>
          <pc:docMk/>
          <pc:sldMk cId="156773965" sldId="3093"/>
        </pc:sldMkLst>
        <pc:spChg chg="mod">
          <ac:chgData name="Lianne Hartley" userId="8f978a41-d06c-4ddf-82dd-e85da1e6ea46" providerId="ADAL" clId="{B64D8A6F-861D-46EB-8E8D-573BFFA24C95}" dt="2022-07-22T10:00:14.282" v="393" actId="20577"/>
          <ac:spMkLst>
            <pc:docMk/>
            <pc:sldMk cId="156773965" sldId="3093"/>
            <ac:spMk id="3" creationId="{81B5DC5D-3BF7-75F3-F7D1-EA43E89D03B2}"/>
          </ac:spMkLst>
        </pc:spChg>
      </pc:sldChg>
    </pc:docChg>
  </pc:docChgLst>
  <pc:docChgLst>
    <pc:chgData name="Lianne Hartley" userId="S::lianne.hartley@archapprentices.co.uk::8f978a41-d06c-4ddf-82dd-e85da1e6ea46" providerId="AD" clId="Web-{16EE4ED2-B274-7562-CC51-B814FB4CADEF}"/>
    <pc:docChg chg="mod">
      <pc:chgData name="Lianne Hartley" userId="S::lianne.hartley@archapprentices.co.uk::8f978a41-d06c-4ddf-82dd-e85da1e6ea46" providerId="AD" clId="Web-{16EE4ED2-B274-7562-CC51-B814FB4CADEF}" dt="2022-07-21T14:18:20.727" v="0" actId="33475"/>
      <pc:docMkLst>
        <pc:docMk/>
      </pc:docMkLst>
    </pc:docChg>
  </pc:docChgLst>
  <pc:docChgLst>
    <pc:chgData name="Lianne Hartley" userId="8f978a41-d06c-4ddf-82dd-e85da1e6ea46" providerId="ADAL" clId="{82860E4F-1DBE-4C11-9E90-70EB5A247DC3}"/>
    <pc:docChg chg="undo redo custSel addSld delSld modSld sldOrd">
      <pc:chgData name="Lianne Hartley" userId="8f978a41-d06c-4ddf-82dd-e85da1e6ea46" providerId="ADAL" clId="{82860E4F-1DBE-4C11-9E90-70EB5A247DC3}" dt="2022-07-01T11:28:45.057" v="5660" actId="14100"/>
      <pc:docMkLst>
        <pc:docMk/>
      </pc:docMkLst>
      <pc:sldChg chg="addSp delSp modSp del mod">
        <pc:chgData name="Lianne Hartley" userId="8f978a41-d06c-4ddf-82dd-e85da1e6ea46" providerId="ADAL" clId="{82860E4F-1DBE-4C11-9E90-70EB5A247DC3}" dt="2022-06-24T15:18:05.550" v="3331" actId="47"/>
        <pc:sldMkLst>
          <pc:docMk/>
          <pc:sldMk cId="3524668503" sldId="1467"/>
        </pc:sldMkLst>
        <pc:spChg chg="add del mod">
          <ac:chgData name="Lianne Hartley" userId="8f978a41-d06c-4ddf-82dd-e85da1e6ea46" providerId="ADAL" clId="{82860E4F-1DBE-4C11-9E90-70EB5A247DC3}" dt="2022-06-22T11:07:53.809" v="185" actId="478"/>
          <ac:spMkLst>
            <pc:docMk/>
            <pc:sldMk cId="3524668503" sldId="1467"/>
            <ac:spMk id="3" creationId="{BADAD893-67E6-0385-2153-B59DB21FC8CD}"/>
          </ac:spMkLst>
        </pc:spChg>
        <pc:spChg chg="del mod">
          <ac:chgData name="Lianne Hartley" userId="8f978a41-d06c-4ddf-82dd-e85da1e6ea46" providerId="ADAL" clId="{82860E4F-1DBE-4C11-9E90-70EB5A247DC3}" dt="2022-06-22T11:07:52.049" v="184" actId="478"/>
          <ac:spMkLst>
            <pc:docMk/>
            <pc:sldMk cId="3524668503" sldId="1467"/>
            <ac:spMk id="5" creationId="{BE58A255-D38B-45A6-8695-EBBD07A9EAB1}"/>
          </ac:spMkLst>
        </pc:spChg>
        <pc:spChg chg="add mod">
          <ac:chgData name="Lianne Hartley" userId="8f978a41-d06c-4ddf-82dd-e85da1e6ea46" providerId="ADAL" clId="{82860E4F-1DBE-4C11-9E90-70EB5A247DC3}" dt="2022-06-22T11:08:06.542" v="191" actId="14100"/>
          <ac:spMkLst>
            <pc:docMk/>
            <pc:sldMk cId="3524668503" sldId="1467"/>
            <ac:spMk id="7" creationId="{6FEFF7D8-BF66-836F-FB76-4B5EEF78F558}"/>
          </ac:spMkLst>
        </pc:spChg>
        <pc:spChg chg="mod">
          <ac:chgData name="Lianne Hartley" userId="8f978a41-d06c-4ddf-82dd-e85da1e6ea46" providerId="ADAL" clId="{82860E4F-1DBE-4C11-9E90-70EB5A247DC3}" dt="2022-06-22T10:41:32.402" v="5"/>
          <ac:spMkLst>
            <pc:docMk/>
            <pc:sldMk cId="3524668503" sldId="1467"/>
            <ac:spMk id="11" creationId="{D7D0BCA2-A7A6-456D-9684-2FFD52AE1935}"/>
          </ac:spMkLst>
        </pc:spChg>
      </pc:sldChg>
      <pc:sldChg chg="del">
        <pc:chgData name="Lianne Hartley" userId="8f978a41-d06c-4ddf-82dd-e85da1e6ea46" providerId="ADAL" clId="{82860E4F-1DBE-4C11-9E90-70EB5A247DC3}" dt="2022-06-24T15:18:07.469" v="3332" actId="47"/>
        <pc:sldMkLst>
          <pc:docMk/>
          <pc:sldMk cId="1766600148" sldId="1485"/>
        </pc:sldMkLst>
      </pc:sldChg>
      <pc:sldChg chg="add del">
        <pc:chgData name="Lianne Hartley" userId="8f978a41-d06c-4ddf-82dd-e85da1e6ea46" providerId="ADAL" clId="{82860E4F-1DBE-4C11-9E90-70EB5A247DC3}" dt="2022-06-22T13:33:46.590" v="269" actId="2696"/>
        <pc:sldMkLst>
          <pc:docMk/>
          <pc:sldMk cId="2007238032" sldId="1487"/>
        </pc:sldMkLst>
      </pc:sldChg>
      <pc:sldChg chg="modSp mod">
        <pc:chgData name="Lianne Hartley" userId="8f978a41-d06c-4ddf-82dd-e85da1e6ea46" providerId="ADAL" clId="{82860E4F-1DBE-4C11-9E90-70EB5A247DC3}" dt="2022-06-30T11:22:11.076" v="3354" actId="14100"/>
        <pc:sldMkLst>
          <pc:docMk/>
          <pc:sldMk cId="1483840827" sldId="1488"/>
        </pc:sldMkLst>
        <pc:spChg chg="mod">
          <ac:chgData name="Lianne Hartley" userId="8f978a41-d06c-4ddf-82dd-e85da1e6ea46" providerId="ADAL" clId="{82860E4F-1DBE-4C11-9E90-70EB5A247DC3}" dt="2022-06-30T11:22:11.076" v="3354" actId="14100"/>
          <ac:spMkLst>
            <pc:docMk/>
            <pc:sldMk cId="1483840827" sldId="1488"/>
            <ac:spMk id="2" creationId="{1934E5F3-B85F-47DD-A1D3-C5593EDD5D27}"/>
          </ac:spMkLst>
        </pc:spChg>
      </pc:sldChg>
      <pc:sldChg chg="addSp delSp modSp mod modNotesTx">
        <pc:chgData name="Lianne Hartley" userId="8f978a41-d06c-4ddf-82dd-e85da1e6ea46" providerId="ADAL" clId="{82860E4F-1DBE-4C11-9E90-70EB5A247DC3}" dt="2022-06-30T12:19:59.193" v="5165" actId="20577"/>
        <pc:sldMkLst>
          <pc:docMk/>
          <pc:sldMk cId="1672249522" sldId="1511"/>
        </pc:sldMkLst>
        <pc:spChg chg="mod">
          <ac:chgData name="Lianne Hartley" userId="8f978a41-d06c-4ddf-82dd-e85da1e6ea46" providerId="ADAL" clId="{82860E4F-1DBE-4C11-9E90-70EB5A247DC3}" dt="2022-06-22T16:27:35.879" v="797" actId="20577"/>
          <ac:spMkLst>
            <pc:docMk/>
            <pc:sldMk cId="1672249522" sldId="1511"/>
            <ac:spMk id="2" creationId="{00000000-0000-0000-0000-000000000000}"/>
          </ac:spMkLst>
        </pc:spChg>
        <pc:spChg chg="del mod">
          <ac:chgData name="Lianne Hartley" userId="8f978a41-d06c-4ddf-82dd-e85da1e6ea46" providerId="ADAL" clId="{82860E4F-1DBE-4C11-9E90-70EB5A247DC3}" dt="2022-06-23T09:33:54.742" v="1012" actId="478"/>
          <ac:spMkLst>
            <pc:docMk/>
            <pc:sldMk cId="1672249522" sldId="1511"/>
            <ac:spMk id="3" creationId="{00000000-0000-0000-0000-000000000000}"/>
          </ac:spMkLst>
        </pc:spChg>
        <pc:spChg chg="del">
          <ac:chgData name="Lianne Hartley" userId="8f978a41-d06c-4ddf-82dd-e85da1e6ea46" providerId="ADAL" clId="{82860E4F-1DBE-4C11-9E90-70EB5A247DC3}" dt="2022-06-23T09:05:47.843" v="991" actId="478"/>
          <ac:spMkLst>
            <pc:docMk/>
            <pc:sldMk cId="1672249522" sldId="1511"/>
            <ac:spMk id="5" creationId="{23A78F99-7615-45B4-A992-F9ABE8C86558}"/>
          </ac:spMkLst>
        </pc:spChg>
        <pc:spChg chg="del">
          <ac:chgData name="Lianne Hartley" userId="8f978a41-d06c-4ddf-82dd-e85da1e6ea46" providerId="ADAL" clId="{82860E4F-1DBE-4C11-9E90-70EB5A247DC3}" dt="2022-06-23T09:05:51.528" v="995" actId="478"/>
          <ac:spMkLst>
            <pc:docMk/>
            <pc:sldMk cId="1672249522" sldId="1511"/>
            <ac:spMk id="6" creationId="{225FE650-8842-40F5-9765-C7C5C645E21B}"/>
          </ac:spMkLst>
        </pc:spChg>
        <pc:spChg chg="del mod">
          <ac:chgData name="Lianne Hartley" userId="8f978a41-d06c-4ddf-82dd-e85da1e6ea46" providerId="ADAL" clId="{82860E4F-1DBE-4C11-9E90-70EB5A247DC3}" dt="2022-06-23T09:05:47.179" v="990" actId="478"/>
          <ac:spMkLst>
            <pc:docMk/>
            <pc:sldMk cId="1672249522" sldId="1511"/>
            <ac:spMk id="7" creationId="{0B821F6D-6711-41C2-AE4F-E80882A5EFD2}"/>
          </ac:spMkLst>
        </pc:spChg>
        <pc:spChg chg="del">
          <ac:chgData name="Lianne Hartley" userId="8f978a41-d06c-4ddf-82dd-e85da1e6ea46" providerId="ADAL" clId="{82860E4F-1DBE-4C11-9E90-70EB5A247DC3}" dt="2022-06-23T09:05:50.852" v="994" actId="478"/>
          <ac:spMkLst>
            <pc:docMk/>
            <pc:sldMk cId="1672249522" sldId="1511"/>
            <ac:spMk id="8" creationId="{0439D7B4-1C5F-47A5-88AD-7D84E8F53E13}"/>
          </ac:spMkLst>
        </pc:spChg>
        <pc:spChg chg="del">
          <ac:chgData name="Lianne Hartley" userId="8f978a41-d06c-4ddf-82dd-e85da1e6ea46" providerId="ADAL" clId="{82860E4F-1DBE-4C11-9E90-70EB5A247DC3}" dt="2022-06-23T09:05:49.014" v="992" actId="478"/>
          <ac:spMkLst>
            <pc:docMk/>
            <pc:sldMk cId="1672249522" sldId="1511"/>
            <ac:spMk id="9" creationId="{2F5566BB-6035-4001-B69A-32FD8CEBB4B0}"/>
          </ac:spMkLst>
        </pc:spChg>
        <pc:spChg chg="add mod">
          <ac:chgData name="Lianne Hartley" userId="8f978a41-d06c-4ddf-82dd-e85da1e6ea46" providerId="ADAL" clId="{82860E4F-1DBE-4C11-9E90-70EB5A247DC3}" dt="2022-06-23T09:05:07.716" v="984" actId="1076"/>
          <ac:spMkLst>
            <pc:docMk/>
            <pc:sldMk cId="1672249522" sldId="1511"/>
            <ac:spMk id="38" creationId="{B1DE9CDF-68C8-F718-729B-D3093BCBB949}"/>
          </ac:spMkLst>
        </pc:spChg>
        <pc:spChg chg="add del mod">
          <ac:chgData name="Lianne Hartley" userId="8f978a41-d06c-4ddf-82dd-e85da1e6ea46" providerId="ADAL" clId="{82860E4F-1DBE-4C11-9E90-70EB5A247DC3}" dt="2022-06-23T09:33:56.521" v="1013" actId="478"/>
          <ac:spMkLst>
            <pc:docMk/>
            <pc:sldMk cId="1672249522" sldId="1511"/>
            <ac:spMk id="42" creationId="{5D609D09-481D-D9C9-2912-D8C708D7DE9B}"/>
          </ac:spMkLst>
        </pc:spChg>
        <pc:picChg chg="add del mod">
          <ac:chgData name="Lianne Hartley" userId="8f978a41-d06c-4ddf-82dd-e85da1e6ea46" providerId="ADAL" clId="{82860E4F-1DBE-4C11-9E90-70EB5A247DC3}" dt="2022-06-23T09:05:36.169" v="987" actId="478"/>
          <ac:picMkLst>
            <pc:docMk/>
            <pc:sldMk cId="1672249522" sldId="1511"/>
            <ac:picMk id="10" creationId="{3B43C0E7-422F-5E85-03E0-C2EDF940DD31}"/>
          </ac:picMkLst>
        </pc:picChg>
        <pc:picChg chg="add mod modCrop">
          <ac:chgData name="Lianne Hartley" userId="8f978a41-d06c-4ddf-82dd-e85da1e6ea46" providerId="ADAL" clId="{82860E4F-1DBE-4C11-9E90-70EB5A247DC3}" dt="2022-06-23T08:57:19.833" v="832" actId="732"/>
          <ac:picMkLst>
            <pc:docMk/>
            <pc:sldMk cId="1672249522" sldId="1511"/>
            <ac:picMk id="12" creationId="{2B4841B2-14C5-615D-3AEF-24CFBF4899E2}"/>
          </ac:picMkLst>
        </pc:picChg>
        <pc:picChg chg="add del mod">
          <ac:chgData name="Lianne Hartley" userId="8f978a41-d06c-4ddf-82dd-e85da1e6ea46" providerId="ADAL" clId="{82860E4F-1DBE-4C11-9E90-70EB5A247DC3}" dt="2022-06-23T08:57:01.386" v="829" actId="478"/>
          <ac:picMkLst>
            <pc:docMk/>
            <pc:sldMk cId="1672249522" sldId="1511"/>
            <ac:picMk id="13" creationId="{A6B61204-6DAD-A8E3-36A1-1026FF47BFA1}"/>
          </ac:picMkLst>
        </pc:picChg>
        <pc:picChg chg="add del mod">
          <ac:chgData name="Lianne Hartley" userId="8f978a41-d06c-4ddf-82dd-e85da1e6ea46" providerId="ADAL" clId="{82860E4F-1DBE-4C11-9E90-70EB5A247DC3}" dt="2022-06-23T08:57:01.001" v="828" actId="478"/>
          <ac:picMkLst>
            <pc:docMk/>
            <pc:sldMk cId="1672249522" sldId="1511"/>
            <ac:picMk id="14" creationId="{CE186A1D-8F93-849C-2E10-3721B36F6972}"/>
          </ac:picMkLst>
        </pc:picChg>
        <pc:picChg chg="add del mod">
          <ac:chgData name="Lianne Hartley" userId="8f978a41-d06c-4ddf-82dd-e85da1e6ea46" providerId="ADAL" clId="{82860E4F-1DBE-4C11-9E90-70EB5A247DC3}" dt="2022-06-23T08:57:00.632" v="827" actId="478"/>
          <ac:picMkLst>
            <pc:docMk/>
            <pc:sldMk cId="1672249522" sldId="1511"/>
            <ac:picMk id="15" creationId="{C00C3F15-B3CA-353A-31CF-17A49BBEF1D2}"/>
          </ac:picMkLst>
        </pc:picChg>
        <pc:picChg chg="add del mod">
          <ac:chgData name="Lianne Hartley" userId="8f978a41-d06c-4ddf-82dd-e85da1e6ea46" providerId="ADAL" clId="{82860E4F-1DBE-4C11-9E90-70EB5A247DC3}" dt="2022-06-23T08:57:00.093" v="826" actId="478"/>
          <ac:picMkLst>
            <pc:docMk/>
            <pc:sldMk cId="1672249522" sldId="1511"/>
            <ac:picMk id="16" creationId="{DDBE37E9-49CC-EC69-B1EE-4B749AAC81FE}"/>
          </ac:picMkLst>
        </pc:picChg>
        <pc:picChg chg="add mod modCrop">
          <ac:chgData name="Lianne Hartley" userId="8f978a41-d06c-4ddf-82dd-e85da1e6ea46" providerId="ADAL" clId="{82860E4F-1DBE-4C11-9E90-70EB5A247DC3}" dt="2022-06-23T08:56:53.350" v="823" actId="732"/>
          <ac:picMkLst>
            <pc:docMk/>
            <pc:sldMk cId="1672249522" sldId="1511"/>
            <ac:picMk id="17" creationId="{F1FFF39A-E271-6936-6A52-8A86D8D48BED}"/>
          </ac:picMkLst>
        </pc:picChg>
        <pc:picChg chg="add mod">
          <ac:chgData name="Lianne Hartley" userId="8f978a41-d06c-4ddf-82dd-e85da1e6ea46" providerId="ADAL" clId="{82860E4F-1DBE-4C11-9E90-70EB5A247DC3}" dt="2022-06-23T08:57:29.862" v="834" actId="1076"/>
          <ac:picMkLst>
            <pc:docMk/>
            <pc:sldMk cId="1672249522" sldId="1511"/>
            <ac:picMk id="18" creationId="{2F257BEF-CE7B-7D92-E8F7-E8C03DE53577}"/>
          </ac:picMkLst>
        </pc:picChg>
        <pc:picChg chg="add del mod">
          <ac:chgData name="Lianne Hartley" userId="8f978a41-d06c-4ddf-82dd-e85da1e6ea46" providerId="ADAL" clId="{82860E4F-1DBE-4C11-9E90-70EB5A247DC3}" dt="2022-06-23T09:04:31.883" v="973" actId="478"/>
          <ac:picMkLst>
            <pc:docMk/>
            <pc:sldMk cId="1672249522" sldId="1511"/>
            <ac:picMk id="19" creationId="{D26D7532-0667-B5B5-B2E8-2191188DB679}"/>
          </ac:picMkLst>
        </pc:picChg>
        <pc:picChg chg="add del mod">
          <ac:chgData name="Lianne Hartley" userId="8f978a41-d06c-4ddf-82dd-e85da1e6ea46" providerId="ADAL" clId="{82860E4F-1DBE-4C11-9E90-70EB5A247DC3}" dt="2022-06-23T09:04:35.970" v="979" actId="478"/>
          <ac:picMkLst>
            <pc:docMk/>
            <pc:sldMk cId="1672249522" sldId="1511"/>
            <ac:picMk id="20" creationId="{4749705F-F784-C311-FB34-90145C069E4F}"/>
          </ac:picMkLst>
        </pc:picChg>
        <pc:picChg chg="add del mod">
          <ac:chgData name="Lianne Hartley" userId="8f978a41-d06c-4ddf-82dd-e85da1e6ea46" providerId="ADAL" clId="{82860E4F-1DBE-4C11-9E90-70EB5A247DC3}" dt="2022-06-23T09:04:32.732" v="974" actId="478"/>
          <ac:picMkLst>
            <pc:docMk/>
            <pc:sldMk cId="1672249522" sldId="1511"/>
            <ac:picMk id="21" creationId="{F4DE11C1-7515-8313-7F05-328B2CD765E2}"/>
          </ac:picMkLst>
        </pc:picChg>
        <pc:picChg chg="add del mod">
          <ac:chgData name="Lianne Hartley" userId="8f978a41-d06c-4ddf-82dd-e85da1e6ea46" providerId="ADAL" clId="{82860E4F-1DBE-4C11-9E90-70EB5A247DC3}" dt="2022-06-23T09:04:35.490" v="978" actId="478"/>
          <ac:picMkLst>
            <pc:docMk/>
            <pc:sldMk cId="1672249522" sldId="1511"/>
            <ac:picMk id="22" creationId="{51ED3D3C-C377-4E67-9D37-D4018507D06F}"/>
          </ac:picMkLst>
        </pc:picChg>
        <pc:picChg chg="add mod">
          <ac:chgData name="Lianne Hartley" userId="8f978a41-d06c-4ddf-82dd-e85da1e6ea46" providerId="ADAL" clId="{82860E4F-1DBE-4C11-9E90-70EB5A247DC3}" dt="2022-06-23T09:01:43.682" v="927" actId="1036"/>
          <ac:picMkLst>
            <pc:docMk/>
            <pc:sldMk cId="1672249522" sldId="1511"/>
            <ac:picMk id="23" creationId="{680178A3-3D04-A64A-47E5-AB1851501DAA}"/>
          </ac:picMkLst>
        </pc:picChg>
        <pc:picChg chg="add mod">
          <ac:chgData name="Lianne Hartley" userId="8f978a41-d06c-4ddf-82dd-e85da1e6ea46" providerId="ADAL" clId="{82860E4F-1DBE-4C11-9E90-70EB5A247DC3}" dt="2022-06-23T08:59:36.265" v="872" actId="14100"/>
          <ac:picMkLst>
            <pc:docMk/>
            <pc:sldMk cId="1672249522" sldId="1511"/>
            <ac:picMk id="24" creationId="{69BDAA5D-4825-A2C8-F48C-19B3BB30803C}"/>
          </ac:picMkLst>
        </pc:picChg>
        <pc:picChg chg="add mod">
          <ac:chgData name="Lianne Hartley" userId="8f978a41-d06c-4ddf-82dd-e85da1e6ea46" providerId="ADAL" clId="{82860E4F-1DBE-4C11-9E90-70EB5A247DC3}" dt="2022-06-23T08:59:41.014" v="874" actId="1076"/>
          <ac:picMkLst>
            <pc:docMk/>
            <pc:sldMk cId="1672249522" sldId="1511"/>
            <ac:picMk id="25" creationId="{B1EA47CE-A2EB-681D-0B52-EA7DB6C0C271}"/>
          </ac:picMkLst>
        </pc:picChg>
        <pc:picChg chg="add mod">
          <ac:chgData name="Lianne Hartley" userId="8f978a41-d06c-4ddf-82dd-e85da1e6ea46" providerId="ADAL" clId="{82860E4F-1DBE-4C11-9E90-70EB5A247DC3}" dt="2022-06-23T08:59:44.966" v="876" actId="1076"/>
          <ac:picMkLst>
            <pc:docMk/>
            <pc:sldMk cId="1672249522" sldId="1511"/>
            <ac:picMk id="26" creationId="{1AB2E590-F458-8CCF-EB7E-CF96599DBCC8}"/>
          </ac:picMkLst>
        </pc:picChg>
        <pc:picChg chg="add mod">
          <ac:chgData name="Lianne Hartley" userId="8f978a41-d06c-4ddf-82dd-e85da1e6ea46" providerId="ADAL" clId="{82860E4F-1DBE-4C11-9E90-70EB5A247DC3}" dt="2022-06-23T08:59:49.939" v="878" actId="1076"/>
          <ac:picMkLst>
            <pc:docMk/>
            <pc:sldMk cId="1672249522" sldId="1511"/>
            <ac:picMk id="27" creationId="{8CB85D8B-6ACC-5467-95CB-BD813D7132B4}"/>
          </ac:picMkLst>
        </pc:picChg>
        <pc:picChg chg="add mod">
          <ac:chgData name="Lianne Hartley" userId="8f978a41-d06c-4ddf-82dd-e85da1e6ea46" providerId="ADAL" clId="{82860E4F-1DBE-4C11-9E90-70EB5A247DC3}" dt="2022-06-23T08:59:57.926" v="883" actId="1037"/>
          <ac:picMkLst>
            <pc:docMk/>
            <pc:sldMk cId="1672249522" sldId="1511"/>
            <ac:picMk id="28" creationId="{B8DAC7E8-AA83-CD3C-79F8-D9043CF6D646}"/>
          </ac:picMkLst>
        </pc:picChg>
        <pc:picChg chg="add mod modCrop">
          <ac:chgData name="Lianne Hartley" userId="8f978a41-d06c-4ddf-82dd-e85da1e6ea46" providerId="ADAL" clId="{82860E4F-1DBE-4C11-9E90-70EB5A247DC3}" dt="2022-06-23T09:00:29.152" v="902" actId="1076"/>
          <ac:picMkLst>
            <pc:docMk/>
            <pc:sldMk cId="1672249522" sldId="1511"/>
            <ac:picMk id="29" creationId="{D589C347-08AE-1C35-B1D9-EE4041504C84}"/>
          </ac:picMkLst>
        </pc:picChg>
        <pc:picChg chg="add mod">
          <ac:chgData name="Lianne Hartley" userId="8f978a41-d06c-4ddf-82dd-e85da1e6ea46" providerId="ADAL" clId="{82860E4F-1DBE-4C11-9E90-70EB5A247DC3}" dt="2022-06-23T09:00:37.054" v="905" actId="1076"/>
          <ac:picMkLst>
            <pc:docMk/>
            <pc:sldMk cId="1672249522" sldId="1511"/>
            <ac:picMk id="30" creationId="{55F9AA15-387A-BBBD-AEB3-2F656A4C670C}"/>
          </ac:picMkLst>
        </pc:picChg>
        <pc:picChg chg="add mod">
          <ac:chgData name="Lianne Hartley" userId="8f978a41-d06c-4ddf-82dd-e85da1e6ea46" providerId="ADAL" clId="{82860E4F-1DBE-4C11-9E90-70EB5A247DC3}" dt="2022-06-23T09:00:45.010" v="909" actId="1036"/>
          <ac:picMkLst>
            <pc:docMk/>
            <pc:sldMk cId="1672249522" sldId="1511"/>
            <ac:picMk id="31" creationId="{729F28E9-AAAE-1767-7418-1B0A5C6BDA23}"/>
          </ac:picMkLst>
        </pc:picChg>
        <pc:picChg chg="add mod">
          <ac:chgData name="Lianne Hartley" userId="8f978a41-d06c-4ddf-82dd-e85da1e6ea46" providerId="ADAL" clId="{82860E4F-1DBE-4C11-9E90-70EB5A247DC3}" dt="2022-06-23T09:00:51.351" v="911" actId="1076"/>
          <ac:picMkLst>
            <pc:docMk/>
            <pc:sldMk cId="1672249522" sldId="1511"/>
            <ac:picMk id="32" creationId="{6E71F787-104A-48A4-C419-2C05AF776AB4}"/>
          </ac:picMkLst>
        </pc:picChg>
        <pc:picChg chg="add mod">
          <ac:chgData name="Lianne Hartley" userId="8f978a41-d06c-4ddf-82dd-e85da1e6ea46" providerId="ADAL" clId="{82860E4F-1DBE-4C11-9E90-70EB5A247DC3}" dt="2022-06-23T09:01:02.896" v="915" actId="1035"/>
          <ac:picMkLst>
            <pc:docMk/>
            <pc:sldMk cId="1672249522" sldId="1511"/>
            <ac:picMk id="33" creationId="{66D6FA97-981B-7D50-1BE5-FB1B309B4F2C}"/>
          </ac:picMkLst>
        </pc:picChg>
        <pc:picChg chg="add mod">
          <ac:chgData name="Lianne Hartley" userId="8f978a41-d06c-4ddf-82dd-e85da1e6ea46" providerId="ADAL" clId="{82860E4F-1DBE-4C11-9E90-70EB5A247DC3}" dt="2022-06-23T09:01:31.773" v="923" actId="1035"/>
          <ac:picMkLst>
            <pc:docMk/>
            <pc:sldMk cId="1672249522" sldId="1511"/>
            <ac:picMk id="34" creationId="{DBD5FBA9-2BB5-737A-188F-13DCC649483C}"/>
          </ac:picMkLst>
        </pc:picChg>
        <pc:picChg chg="add del mod">
          <ac:chgData name="Lianne Hartley" userId="8f978a41-d06c-4ddf-82dd-e85da1e6ea46" providerId="ADAL" clId="{82860E4F-1DBE-4C11-9E90-70EB5A247DC3}" dt="2022-06-23T09:04:34.288" v="977" actId="478"/>
          <ac:picMkLst>
            <pc:docMk/>
            <pc:sldMk cId="1672249522" sldId="1511"/>
            <ac:picMk id="35" creationId="{EB29D445-05E1-AE99-12C8-E85AB394CFA5}"/>
          </ac:picMkLst>
        </pc:picChg>
        <pc:picChg chg="add del mod">
          <ac:chgData name="Lianne Hartley" userId="8f978a41-d06c-4ddf-82dd-e85da1e6ea46" providerId="ADAL" clId="{82860E4F-1DBE-4C11-9E90-70EB5A247DC3}" dt="2022-06-23T09:04:33.828" v="976" actId="478"/>
          <ac:picMkLst>
            <pc:docMk/>
            <pc:sldMk cId="1672249522" sldId="1511"/>
            <ac:picMk id="36" creationId="{F05DD40B-760B-EA33-2AB2-AF28F3244A4E}"/>
          </ac:picMkLst>
        </pc:picChg>
        <pc:picChg chg="add del mod">
          <ac:chgData name="Lianne Hartley" userId="8f978a41-d06c-4ddf-82dd-e85da1e6ea46" providerId="ADAL" clId="{82860E4F-1DBE-4C11-9E90-70EB5A247DC3}" dt="2022-06-23T09:04:33.255" v="975" actId="478"/>
          <ac:picMkLst>
            <pc:docMk/>
            <pc:sldMk cId="1672249522" sldId="1511"/>
            <ac:picMk id="37" creationId="{F4C25004-3CC9-5ED4-5D43-493E421663F8}"/>
          </ac:picMkLst>
        </pc:picChg>
        <pc:picChg chg="add mod">
          <ac:chgData name="Lianne Hartley" userId="8f978a41-d06c-4ddf-82dd-e85da1e6ea46" providerId="ADAL" clId="{82860E4F-1DBE-4C11-9E90-70EB5A247DC3}" dt="2022-06-23T09:06:07.966" v="1000" actId="1076"/>
          <ac:picMkLst>
            <pc:docMk/>
            <pc:sldMk cId="1672249522" sldId="1511"/>
            <ac:picMk id="40" creationId="{BF72E7DC-EE43-97DF-6898-E2E416681141}"/>
          </ac:picMkLst>
        </pc:picChg>
      </pc:sldChg>
      <pc:sldChg chg="modSp mod modNotesTx">
        <pc:chgData name="Lianne Hartley" userId="8f978a41-d06c-4ddf-82dd-e85da1e6ea46" providerId="ADAL" clId="{82860E4F-1DBE-4C11-9E90-70EB5A247DC3}" dt="2022-06-30T11:47:44.267" v="3796" actId="6549"/>
        <pc:sldMkLst>
          <pc:docMk/>
          <pc:sldMk cId="2684682556" sldId="1523"/>
        </pc:sldMkLst>
        <pc:spChg chg="mod">
          <ac:chgData name="Lianne Hartley" userId="8f978a41-d06c-4ddf-82dd-e85da1e6ea46" providerId="ADAL" clId="{82860E4F-1DBE-4C11-9E90-70EB5A247DC3}" dt="2022-06-23T10:12:59.148" v="1859" actId="1076"/>
          <ac:spMkLst>
            <pc:docMk/>
            <pc:sldMk cId="2684682556" sldId="1523"/>
            <ac:spMk id="3" creationId="{00000000-0000-0000-0000-000000000000}"/>
          </ac:spMkLst>
        </pc:spChg>
        <pc:spChg chg="mod">
          <ac:chgData name="Lianne Hartley" userId="8f978a41-d06c-4ddf-82dd-e85da1e6ea46" providerId="ADAL" clId="{82860E4F-1DBE-4C11-9E90-70EB5A247DC3}" dt="2022-06-30T11:47:40.610" v="3795" actId="6549"/>
          <ac:spMkLst>
            <pc:docMk/>
            <pc:sldMk cId="2684682556" sldId="1523"/>
            <ac:spMk id="4" creationId="{F20C6252-D13D-4F44-95CB-17E8D8DF7984}"/>
          </ac:spMkLst>
        </pc:spChg>
      </pc:sldChg>
      <pc:sldChg chg="delSp del modNotesTx">
        <pc:chgData name="Lianne Hartley" userId="8f978a41-d06c-4ddf-82dd-e85da1e6ea46" providerId="ADAL" clId="{82860E4F-1DBE-4C11-9E90-70EB5A247DC3}" dt="2022-06-30T11:44:23.819" v="3794" actId="2696"/>
        <pc:sldMkLst>
          <pc:docMk/>
          <pc:sldMk cId="243699822" sldId="1525"/>
        </pc:sldMkLst>
        <pc:spChg chg="del">
          <ac:chgData name="Lianne Hartley" userId="8f978a41-d06c-4ddf-82dd-e85da1e6ea46" providerId="ADAL" clId="{82860E4F-1DBE-4C11-9E90-70EB5A247DC3}" dt="2022-06-23T09:58:58.454" v="1590" actId="478"/>
          <ac:spMkLst>
            <pc:docMk/>
            <pc:sldMk cId="243699822" sldId="1525"/>
            <ac:spMk id="2" creationId="{E98EFA38-292C-4511-9F01-446B90ADE68F}"/>
          </ac:spMkLst>
        </pc:spChg>
      </pc:sldChg>
      <pc:sldChg chg="modNotesTx">
        <pc:chgData name="Lianne Hartley" userId="8f978a41-d06c-4ddf-82dd-e85da1e6ea46" providerId="ADAL" clId="{82860E4F-1DBE-4C11-9E90-70EB5A247DC3}" dt="2022-06-23T09:44:21.903" v="1410" actId="6549"/>
        <pc:sldMkLst>
          <pc:docMk/>
          <pc:sldMk cId="2893499573" sldId="1545"/>
        </pc:sldMkLst>
      </pc:sldChg>
      <pc:sldChg chg="del">
        <pc:chgData name="Lianne Hartley" userId="8f978a41-d06c-4ddf-82dd-e85da1e6ea46" providerId="ADAL" clId="{82860E4F-1DBE-4C11-9E90-70EB5A247DC3}" dt="2022-06-23T09:49:29.536" v="1564" actId="47"/>
        <pc:sldMkLst>
          <pc:docMk/>
          <pc:sldMk cId="3467508661" sldId="1546"/>
        </pc:sldMkLst>
      </pc:sldChg>
      <pc:sldChg chg="addSp delSp modSp add del mod">
        <pc:chgData name="Lianne Hartley" userId="8f978a41-d06c-4ddf-82dd-e85da1e6ea46" providerId="ADAL" clId="{82860E4F-1DBE-4C11-9E90-70EB5A247DC3}" dt="2022-06-30T11:32:55.042" v="3581" actId="14100"/>
        <pc:sldMkLst>
          <pc:docMk/>
          <pc:sldMk cId="1246035847" sldId="3082"/>
        </pc:sldMkLst>
        <pc:spChg chg="add mod">
          <ac:chgData name="Lianne Hartley" userId="8f978a41-d06c-4ddf-82dd-e85da1e6ea46" providerId="ADAL" clId="{82860E4F-1DBE-4C11-9E90-70EB5A247DC3}" dt="2022-06-30T11:26:43.897" v="3413" actId="20577"/>
          <ac:spMkLst>
            <pc:docMk/>
            <pc:sldMk cId="1246035847" sldId="3082"/>
            <ac:spMk id="2" creationId="{28000201-FAA3-E73C-425B-41A71E25E28C}"/>
          </ac:spMkLst>
        </pc:spChg>
        <pc:spChg chg="add mod">
          <ac:chgData name="Lianne Hartley" userId="8f978a41-d06c-4ddf-82dd-e85da1e6ea46" providerId="ADAL" clId="{82860E4F-1DBE-4C11-9E90-70EB5A247DC3}" dt="2022-06-30T11:32:55.042" v="3581" actId="14100"/>
          <ac:spMkLst>
            <pc:docMk/>
            <pc:sldMk cId="1246035847" sldId="3082"/>
            <ac:spMk id="3" creationId="{596850ED-D4E0-57E9-3C04-545F8ADE635E}"/>
          </ac:spMkLst>
        </pc:spChg>
        <pc:spChg chg="add del mod">
          <ac:chgData name="Lianne Hartley" userId="8f978a41-d06c-4ddf-82dd-e85da1e6ea46" providerId="ADAL" clId="{82860E4F-1DBE-4C11-9E90-70EB5A247DC3}" dt="2022-06-22T10:41:50.460" v="12" actId="478"/>
          <ac:spMkLst>
            <pc:docMk/>
            <pc:sldMk cId="1246035847" sldId="3082"/>
            <ac:spMk id="3" creationId="{E6A9FD10-90F6-4948-63ED-326687C9573C}"/>
          </ac:spMkLst>
        </pc:spChg>
        <pc:spChg chg="add del mod">
          <ac:chgData name="Lianne Hartley" userId="8f978a41-d06c-4ddf-82dd-e85da1e6ea46" providerId="ADAL" clId="{82860E4F-1DBE-4C11-9E90-70EB5A247DC3}" dt="2022-06-22T11:08:11.072" v="192" actId="14100"/>
          <ac:spMkLst>
            <pc:docMk/>
            <pc:sldMk cId="1246035847" sldId="3082"/>
            <ac:spMk id="5" creationId="{BE58A255-D38B-45A6-8695-EBBD07A9EAB1}"/>
          </ac:spMkLst>
        </pc:spChg>
        <pc:spChg chg="mod">
          <ac:chgData name="Lianne Hartley" userId="8f978a41-d06c-4ddf-82dd-e85da1e6ea46" providerId="ADAL" clId="{82860E4F-1DBE-4C11-9E90-70EB5A247DC3}" dt="2022-06-22T11:09:31.115" v="252" actId="255"/>
          <ac:spMkLst>
            <pc:docMk/>
            <pc:sldMk cId="1246035847" sldId="3082"/>
            <ac:spMk id="11" creationId="{D7D0BCA2-A7A6-456D-9684-2FFD52AE1935}"/>
          </ac:spMkLst>
        </pc:spChg>
      </pc:sldChg>
      <pc:sldChg chg="modSp add del mod">
        <pc:chgData name="Lianne Hartley" userId="8f978a41-d06c-4ddf-82dd-e85da1e6ea46" providerId="ADAL" clId="{82860E4F-1DBE-4C11-9E90-70EB5A247DC3}" dt="2022-06-30T11:37:55.297" v="3636" actId="6549"/>
        <pc:sldMkLst>
          <pc:docMk/>
          <pc:sldMk cId="2007568511" sldId="3083"/>
        </pc:sldMkLst>
        <pc:spChg chg="mod">
          <ac:chgData name="Lianne Hartley" userId="8f978a41-d06c-4ddf-82dd-e85da1e6ea46" providerId="ADAL" clId="{82860E4F-1DBE-4C11-9E90-70EB5A247DC3}" dt="2022-06-22T11:08:31.273" v="225" actId="20577"/>
          <ac:spMkLst>
            <pc:docMk/>
            <pc:sldMk cId="2007568511" sldId="3083"/>
            <ac:spMk id="5" creationId="{BE58A255-D38B-45A6-8695-EBBD07A9EAB1}"/>
          </ac:spMkLst>
        </pc:spChg>
        <pc:spChg chg="mod">
          <ac:chgData name="Lianne Hartley" userId="8f978a41-d06c-4ddf-82dd-e85da1e6ea46" providerId="ADAL" clId="{82860E4F-1DBE-4C11-9E90-70EB5A247DC3}" dt="2022-06-30T11:37:55.297" v="3636" actId="6549"/>
          <ac:spMkLst>
            <pc:docMk/>
            <pc:sldMk cId="2007568511" sldId="3083"/>
            <ac:spMk id="11" creationId="{D7D0BCA2-A7A6-456D-9684-2FFD52AE1935}"/>
          </ac:spMkLst>
        </pc:spChg>
      </pc:sldChg>
      <pc:sldChg chg="addSp delSp modSp add mod">
        <pc:chgData name="Lianne Hartley" userId="8f978a41-d06c-4ddf-82dd-e85da1e6ea46" providerId="ADAL" clId="{82860E4F-1DBE-4C11-9E90-70EB5A247DC3}" dt="2022-06-30T11:41:26.125" v="3761" actId="14100"/>
        <pc:sldMkLst>
          <pc:docMk/>
          <pc:sldMk cId="705378141" sldId="3084"/>
        </pc:sldMkLst>
        <pc:spChg chg="mod">
          <ac:chgData name="Lianne Hartley" userId="8f978a41-d06c-4ddf-82dd-e85da1e6ea46" providerId="ADAL" clId="{82860E4F-1DBE-4C11-9E90-70EB5A247DC3}" dt="2022-06-22T15:36:39.275" v="329" actId="20577"/>
          <ac:spMkLst>
            <pc:docMk/>
            <pc:sldMk cId="705378141" sldId="3084"/>
            <ac:spMk id="2" creationId="{00000000-0000-0000-0000-000000000000}"/>
          </ac:spMkLst>
        </pc:spChg>
        <pc:spChg chg="add mod">
          <ac:chgData name="Lianne Hartley" userId="8f978a41-d06c-4ddf-82dd-e85da1e6ea46" providerId="ADAL" clId="{82860E4F-1DBE-4C11-9E90-70EB5A247DC3}" dt="2022-06-30T11:41:26.125" v="3761" actId="14100"/>
          <ac:spMkLst>
            <pc:docMk/>
            <pc:sldMk cId="705378141" sldId="3084"/>
            <ac:spMk id="4" creationId="{59200F66-7E24-E005-3F24-48AB25B7A734}"/>
          </ac:spMkLst>
        </pc:spChg>
        <pc:graphicFrameChg chg="add mod modGraphic">
          <ac:chgData name="Lianne Hartley" userId="8f978a41-d06c-4ddf-82dd-e85da1e6ea46" providerId="ADAL" clId="{82860E4F-1DBE-4C11-9E90-70EB5A247DC3}" dt="2022-06-24T10:28:39.258" v="2531"/>
          <ac:graphicFrameMkLst>
            <pc:docMk/>
            <pc:sldMk cId="705378141" sldId="3084"/>
            <ac:graphicFrameMk id="3" creationId="{F1FC73B3-2B85-8EB2-CFF2-D4696A7F866E}"/>
          </ac:graphicFrameMkLst>
        </pc:graphicFrameChg>
        <pc:graphicFrameChg chg="del">
          <ac:chgData name="Lianne Hartley" userId="8f978a41-d06c-4ddf-82dd-e85da1e6ea46" providerId="ADAL" clId="{82860E4F-1DBE-4C11-9E90-70EB5A247DC3}" dt="2022-06-22T15:36:45.353" v="330" actId="478"/>
          <ac:graphicFrameMkLst>
            <pc:docMk/>
            <pc:sldMk cId="705378141" sldId="3084"/>
            <ac:graphicFrameMk id="4" creationId="{4F5152B0-7FBA-4A61-982A-F62BFF4108E1}"/>
          </ac:graphicFrameMkLst>
        </pc:graphicFrameChg>
        <pc:picChg chg="add del mod">
          <ac:chgData name="Lianne Hartley" userId="8f978a41-d06c-4ddf-82dd-e85da1e6ea46" providerId="ADAL" clId="{82860E4F-1DBE-4C11-9E90-70EB5A247DC3}" dt="2022-06-22T16:28:28.833" v="802" actId="22"/>
          <ac:picMkLst>
            <pc:docMk/>
            <pc:sldMk cId="705378141" sldId="3084"/>
            <ac:picMk id="6" creationId="{577C8D44-2CD0-B38D-7857-A91B1C3B2211}"/>
          </ac:picMkLst>
        </pc:picChg>
      </pc:sldChg>
      <pc:sldChg chg="addSp delSp modSp add mod modNotesTx">
        <pc:chgData name="Lianne Hartley" userId="8f978a41-d06c-4ddf-82dd-e85da1e6ea46" providerId="ADAL" clId="{82860E4F-1DBE-4C11-9E90-70EB5A247DC3}" dt="2022-06-30T11:41:49.807" v="3793" actId="20577"/>
        <pc:sldMkLst>
          <pc:docMk/>
          <pc:sldMk cId="184868772" sldId="3085"/>
        </pc:sldMkLst>
        <pc:spChg chg="mod">
          <ac:chgData name="Lianne Hartley" userId="8f978a41-d06c-4ddf-82dd-e85da1e6ea46" providerId="ADAL" clId="{82860E4F-1DBE-4C11-9E90-70EB5A247DC3}" dt="2022-06-22T16:10:39.139" v="533" actId="20577"/>
          <ac:spMkLst>
            <pc:docMk/>
            <pc:sldMk cId="184868772" sldId="3085"/>
            <ac:spMk id="2" creationId="{00000000-0000-0000-0000-000000000000}"/>
          </ac:spMkLst>
        </pc:spChg>
        <pc:spChg chg="add mod">
          <ac:chgData name="Lianne Hartley" userId="8f978a41-d06c-4ddf-82dd-e85da1e6ea46" providerId="ADAL" clId="{82860E4F-1DBE-4C11-9E90-70EB5A247DC3}" dt="2022-06-30T11:39:25.440" v="3703" actId="1076"/>
          <ac:spMkLst>
            <pc:docMk/>
            <pc:sldMk cId="184868772" sldId="3085"/>
            <ac:spMk id="3" creationId="{A5ECA660-9A03-E3D0-CA78-99828F0C0F52}"/>
          </ac:spMkLst>
        </pc:spChg>
        <pc:spChg chg="add mod">
          <ac:chgData name="Lianne Hartley" userId="8f978a41-d06c-4ddf-82dd-e85da1e6ea46" providerId="ADAL" clId="{82860E4F-1DBE-4C11-9E90-70EB5A247DC3}" dt="2022-06-30T11:41:49.807" v="3793" actId="20577"/>
          <ac:spMkLst>
            <pc:docMk/>
            <pc:sldMk cId="184868772" sldId="3085"/>
            <ac:spMk id="9" creationId="{CF51D130-2CB3-13D9-0266-4723CD78E840}"/>
          </ac:spMkLst>
        </pc:spChg>
        <pc:graphicFrameChg chg="add del mod modGraphic">
          <ac:chgData name="Lianne Hartley" userId="8f978a41-d06c-4ddf-82dd-e85da1e6ea46" providerId="ADAL" clId="{82860E4F-1DBE-4C11-9E90-70EB5A247DC3}" dt="2022-06-22T16:11:07.179" v="543" actId="478"/>
          <ac:graphicFrameMkLst>
            <pc:docMk/>
            <pc:sldMk cId="184868772" sldId="3085"/>
            <ac:graphicFrameMk id="3" creationId="{DBA0298C-64DF-8B19-08E8-7149CC6C25AE}"/>
          </ac:graphicFrameMkLst>
        </pc:graphicFrameChg>
        <pc:graphicFrameChg chg="del">
          <ac:chgData name="Lianne Hartley" userId="8f978a41-d06c-4ddf-82dd-e85da1e6ea46" providerId="ADAL" clId="{82860E4F-1DBE-4C11-9E90-70EB5A247DC3}" dt="2022-06-22T16:10:50.453" v="534" actId="478"/>
          <ac:graphicFrameMkLst>
            <pc:docMk/>
            <pc:sldMk cId="184868772" sldId="3085"/>
            <ac:graphicFrameMk id="4" creationId="{4F5152B0-7FBA-4A61-982A-F62BFF4108E1}"/>
          </ac:graphicFrameMkLst>
        </pc:graphicFrameChg>
        <pc:picChg chg="add mod modCrop">
          <ac:chgData name="Lianne Hartley" userId="8f978a41-d06c-4ddf-82dd-e85da1e6ea46" providerId="ADAL" clId="{82860E4F-1DBE-4C11-9E90-70EB5A247DC3}" dt="2022-06-22T16:21:01.354" v="611" actId="1037"/>
          <ac:picMkLst>
            <pc:docMk/>
            <pc:sldMk cId="184868772" sldId="3085"/>
            <ac:picMk id="6" creationId="{02ABF6C9-89CD-8EE2-428E-2F440F427247}"/>
          </ac:picMkLst>
        </pc:picChg>
        <pc:picChg chg="add mod ord modCrop">
          <ac:chgData name="Lianne Hartley" userId="8f978a41-d06c-4ddf-82dd-e85da1e6ea46" providerId="ADAL" clId="{82860E4F-1DBE-4C11-9E90-70EB5A247DC3}" dt="2022-06-22T16:21:01.354" v="611" actId="1037"/>
          <ac:picMkLst>
            <pc:docMk/>
            <pc:sldMk cId="184868772" sldId="3085"/>
            <ac:picMk id="8" creationId="{74304B68-A494-453C-E36D-498446880A13}"/>
          </ac:picMkLst>
        </pc:picChg>
        <pc:picChg chg="add mod modCrop">
          <ac:chgData name="Lianne Hartley" userId="8f978a41-d06c-4ddf-82dd-e85da1e6ea46" providerId="ADAL" clId="{82860E4F-1DBE-4C11-9E90-70EB5A247DC3}" dt="2022-06-22T16:21:01.354" v="611" actId="1037"/>
          <ac:picMkLst>
            <pc:docMk/>
            <pc:sldMk cId="184868772" sldId="3085"/>
            <ac:picMk id="10" creationId="{E8A9A09A-8519-69F6-03C0-3DF89A171D0C}"/>
          </ac:picMkLst>
        </pc:picChg>
        <pc:picChg chg="add mod">
          <ac:chgData name="Lianne Hartley" userId="8f978a41-d06c-4ddf-82dd-e85da1e6ea46" providerId="ADAL" clId="{82860E4F-1DBE-4C11-9E90-70EB5A247DC3}" dt="2022-06-22T16:21:01.354" v="611" actId="1037"/>
          <ac:picMkLst>
            <pc:docMk/>
            <pc:sldMk cId="184868772" sldId="3085"/>
            <ac:picMk id="12" creationId="{C40434F4-2CBE-73A0-D00F-A75D0C414813}"/>
          </ac:picMkLst>
        </pc:picChg>
      </pc:sldChg>
      <pc:sldChg chg="modSp add mod ord modNotesTx">
        <pc:chgData name="Lianne Hartley" userId="8f978a41-d06c-4ddf-82dd-e85da1e6ea46" providerId="ADAL" clId="{82860E4F-1DBE-4C11-9E90-70EB5A247DC3}" dt="2022-06-23T09:39:59.465" v="1171"/>
        <pc:sldMkLst>
          <pc:docMk/>
          <pc:sldMk cId="3555542422" sldId="3086"/>
        </pc:sldMkLst>
        <pc:spChg chg="mod">
          <ac:chgData name="Lianne Hartley" userId="8f978a41-d06c-4ddf-82dd-e85da1e6ea46" providerId="ADAL" clId="{82860E4F-1DBE-4C11-9E90-70EB5A247DC3}" dt="2022-06-23T09:38:24.897" v="1058" actId="20577"/>
          <ac:spMkLst>
            <pc:docMk/>
            <pc:sldMk cId="3555542422" sldId="3086"/>
            <ac:spMk id="2" creationId="{00000000-0000-0000-0000-000000000000}"/>
          </ac:spMkLst>
        </pc:spChg>
      </pc:sldChg>
      <pc:sldChg chg="addSp delSp modSp add del mod ord">
        <pc:chgData name="Lianne Hartley" userId="8f978a41-d06c-4ddf-82dd-e85da1e6ea46" providerId="ADAL" clId="{82860E4F-1DBE-4C11-9E90-70EB5A247DC3}" dt="2022-06-23T09:59:28.710" v="1599" actId="47"/>
        <pc:sldMkLst>
          <pc:docMk/>
          <pc:sldMk cId="1056597693" sldId="3087"/>
        </pc:sldMkLst>
        <pc:spChg chg="del">
          <ac:chgData name="Lianne Hartley" userId="8f978a41-d06c-4ddf-82dd-e85da1e6ea46" providerId="ADAL" clId="{82860E4F-1DBE-4C11-9E90-70EB5A247DC3}" dt="2022-06-23T09:59:01.238" v="1591" actId="478"/>
          <ac:spMkLst>
            <pc:docMk/>
            <pc:sldMk cId="1056597693" sldId="3087"/>
            <ac:spMk id="2" creationId="{E98EFA38-292C-4511-9F01-446B90ADE68F}"/>
          </ac:spMkLst>
        </pc:spChg>
        <pc:spChg chg="del mod">
          <ac:chgData name="Lianne Hartley" userId="8f978a41-d06c-4ddf-82dd-e85da1e6ea46" providerId="ADAL" clId="{82860E4F-1DBE-4C11-9E90-70EB5A247DC3}" dt="2022-06-23T09:57:59.907" v="1583" actId="478"/>
          <ac:spMkLst>
            <pc:docMk/>
            <pc:sldMk cId="1056597693" sldId="3087"/>
            <ac:spMk id="3" creationId="{4A3B4FC8-EA5B-4770-882C-811C0C659A47}"/>
          </ac:spMkLst>
        </pc:spChg>
        <pc:picChg chg="add del mod">
          <ac:chgData name="Lianne Hartley" userId="8f978a41-d06c-4ddf-82dd-e85da1e6ea46" providerId="ADAL" clId="{82860E4F-1DBE-4C11-9E90-70EB5A247DC3}" dt="2022-06-23T09:59:16.809" v="1595" actId="21"/>
          <ac:picMkLst>
            <pc:docMk/>
            <pc:sldMk cId="1056597693" sldId="3087"/>
            <ac:picMk id="5" creationId="{C6A77EB7-2ED3-72CF-14B8-FD04CDCB3E72}"/>
          </ac:picMkLst>
        </pc:picChg>
      </pc:sldChg>
      <pc:sldChg chg="add del ord">
        <pc:chgData name="Lianne Hartley" userId="8f978a41-d06c-4ddf-82dd-e85da1e6ea46" providerId="ADAL" clId="{82860E4F-1DBE-4C11-9E90-70EB5A247DC3}" dt="2022-06-23T09:57:45.836" v="1568" actId="47"/>
        <pc:sldMkLst>
          <pc:docMk/>
          <pc:sldMk cId="2727916005" sldId="3087"/>
        </pc:sldMkLst>
      </pc:sldChg>
      <pc:sldChg chg="addSp delSp modSp add mod modNotesTx">
        <pc:chgData name="Lianne Hartley" userId="8f978a41-d06c-4ddf-82dd-e85da1e6ea46" providerId="ADAL" clId="{82860E4F-1DBE-4C11-9E90-70EB5A247DC3}" dt="2022-06-23T10:02:51.557" v="1714" actId="6549"/>
        <pc:sldMkLst>
          <pc:docMk/>
          <pc:sldMk cId="177337294" sldId="3088"/>
        </pc:sldMkLst>
        <pc:spChg chg="mod">
          <ac:chgData name="Lianne Hartley" userId="8f978a41-d06c-4ddf-82dd-e85da1e6ea46" providerId="ADAL" clId="{82860E4F-1DBE-4C11-9E90-70EB5A247DC3}" dt="2022-06-23T10:00:15.753" v="1664" actId="20577"/>
          <ac:spMkLst>
            <pc:docMk/>
            <pc:sldMk cId="177337294" sldId="3088"/>
            <ac:spMk id="2" creationId="{00000000-0000-0000-0000-000000000000}"/>
          </ac:spMkLst>
        </pc:spChg>
        <pc:spChg chg="del">
          <ac:chgData name="Lianne Hartley" userId="8f978a41-d06c-4ddf-82dd-e85da1e6ea46" providerId="ADAL" clId="{82860E4F-1DBE-4C11-9E90-70EB5A247DC3}" dt="2022-06-23T09:59:21.827" v="1597" actId="478"/>
          <ac:spMkLst>
            <pc:docMk/>
            <pc:sldMk cId="177337294" sldId="3088"/>
            <ac:spMk id="38" creationId="{B1DE9CDF-68C8-F718-729B-D3093BCBB949}"/>
          </ac:spMkLst>
        </pc:spChg>
        <pc:picChg chg="add mod ord">
          <ac:chgData name="Lianne Hartley" userId="8f978a41-d06c-4ddf-82dd-e85da1e6ea46" providerId="ADAL" clId="{82860E4F-1DBE-4C11-9E90-70EB5A247DC3}" dt="2022-06-23T10:01:28.629" v="1673" actId="1076"/>
          <ac:picMkLst>
            <pc:docMk/>
            <pc:sldMk cId="177337294" sldId="3088"/>
            <ac:picMk id="4" creationId="{B88BC2F4-0267-A54B-46B3-B0FC841358A3}"/>
          </ac:picMkLst>
        </pc:picChg>
        <pc:picChg chg="del">
          <ac:chgData name="Lianne Hartley" userId="8f978a41-d06c-4ddf-82dd-e85da1e6ea46" providerId="ADAL" clId="{82860E4F-1DBE-4C11-9E90-70EB5A247DC3}" dt="2022-06-23T09:59:21.827" v="1597" actId="478"/>
          <ac:picMkLst>
            <pc:docMk/>
            <pc:sldMk cId="177337294" sldId="3088"/>
            <ac:picMk id="12" creationId="{2B4841B2-14C5-615D-3AEF-24CFBF4899E2}"/>
          </ac:picMkLst>
        </pc:picChg>
        <pc:picChg chg="del">
          <ac:chgData name="Lianne Hartley" userId="8f978a41-d06c-4ddf-82dd-e85da1e6ea46" providerId="ADAL" clId="{82860E4F-1DBE-4C11-9E90-70EB5A247DC3}" dt="2022-06-23T09:59:21.827" v="1597" actId="478"/>
          <ac:picMkLst>
            <pc:docMk/>
            <pc:sldMk cId="177337294" sldId="3088"/>
            <ac:picMk id="17" creationId="{F1FFF39A-E271-6936-6A52-8A86D8D48BED}"/>
          </ac:picMkLst>
        </pc:picChg>
        <pc:picChg chg="del">
          <ac:chgData name="Lianne Hartley" userId="8f978a41-d06c-4ddf-82dd-e85da1e6ea46" providerId="ADAL" clId="{82860E4F-1DBE-4C11-9E90-70EB5A247DC3}" dt="2022-06-23T09:59:21.827" v="1597" actId="478"/>
          <ac:picMkLst>
            <pc:docMk/>
            <pc:sldMk cId="177337294" sldId="3088"/>
            <ac:picMk id="18" creationId="{2F257BEF-CE7B-7D92-E8F7-E8C03DE53577}"/>
          </ac:picMkLst>
        </pc:picChg>
        <pc:picChg chg="add del mod ord modCrop">
          <ac:chgData name="Lianne Hartley" userId="8f978a41-d06c-4ddf-82dd-e85da1e6ea46" providerId="ADAL" clId="{82860E4F-1DBE-4C11-9E90-70EB5A247DC3}" dt="2022-06-23T10:00:50.636" v="1668" actId="478"/>
          <ac:picMkLst>
            <pc:docMk/>
            <pc:sldMk cId="177337294" sldId="3088"/>
            <ac:picMk id="20" creationId="{7275F20C-1D2C-CF06-2F5B-F05AC2021F2F}"/>
          </ac:picMkLst>
        </pc:picChg>
        <pc:picChg chg="del">
          <ac:chgData name="Lianne Hartley" userId="8f978a41-d06c-4ddf-82dd-e85da1e6ea46" providerId="ADAL" clId="{82860E4F-1DBE-4C11-9E90-70EB5A247DC3}" dt="2022-06-23T09:59:19.736" v="1596" actId="478"/>
          <ac:picMkLst>
            <pc:docMk/>
            <pc:sldMk cId="177337294" sldId="3088"/>
            <ac:picMk id="23" creationId="{680178A3-3D04-A64A-47E5-AB1851501DAA}"/>
          </ac:picMkLst>
        </pc:picChg>
        <pc:picChg chg="del">
          <ac:chgData name="Lianne Hartley" userId="8f978a41-d06c-4ddf-82dd-e85da1e6ea46" providerId="ADAL" clId="{82860E4F-1DBE-4C11-9E90-70EB5A247DC3}" dt="2022-06-23T09:59:21.827" v="1597" actId="478"/>
          <ac:picMkLst>
            <pc:docMk/>
            <pc:sldMk cId="177337294" sldId="3088"/>
            <ac:picMk id="24" creationId="{69BDAA5D-4825-A2C8-F48C-19B3BB30803C}"/>
          </ac:picMkLst>
        </pc:picChg>
        <pc:picChg chg="del">
          <ac:chgData name="Lianne Hartley" userId="8f978a41-d06c-4ddf-82dd-e85da1e6ea46" providerId="ADAL" clId="{82860E4F-1DBE-4C11-9E90-70EB5A247DC3}" dt="2022-06-23T09:59:21.827" v="1597" actId="478"/>
          <ac:picMkLst>
            <pc:docMk/>
            <pc:sldMk cId="177337294" sldId="3088"/>
            <ac:picMk id="25" creationId="{B1EA47CE-A2EB-681D-0B52-EA7DB6C0C271}"/>
          </ac:picMkLst>
        </pc:picChg>
        <pc:picChg chg="del">
          <ac:chgData name="Lianne Hartley" userId="8f978a41-d06c-4ddf-82dd-e85da1e6ea46" providerId="ADAL" clId="{82860E4F-1DBE-4C11-9E90-70EB5A247DC3}" dt="2022-06-23T09:59:21.827" v="1597" actId="478"/>
          <ac:picMkLst>
            <pc:docMk/>
            <pc:sldMk cId="177337294" sldId="3088"/>
            <ac:picMk id="26" creationId="{1AB2E590-F458-8CCF-EB7E-CF96599DBCC8}"/>
          </ac:picMkLst>
        </pc:picChg>
        <pc:picChg chg="del">
          <ac:chgData name="Lianne Hartley" userId="8f978a41-d06c-4ddf-82dd-e85da1e6ea46" providerId="ADAL" clId="{82860E4F-1DBE-4C11-9E90-70EB5A247DC3}" dt="2022-06-23T09:59:21.827" v="1597" actId="478"/>
          <ac:picMkLst>
            <pc:docMk/>
            <pc:sldMk cId="177337294" sldId="3088"/>
            <ac:picMk id="27" creationId="{8CB85D8B-6ACC-5467-95CB-BD813D7132B4}"/>
          </ac:picMkLst>
        </pc:picChg>
        <pc:picChg chg="del">
          <ac:chgData name="Lianne Hartley" userId="8f978a41-d06c-4ddf-82dd-e85da1e6ea46" providerId="ADAL" clId="{82860E4F-1DBE-4C11-9E90-70EB5A247DC3}" dt="2022-06-23T09:59:21.827" v="1597" actId="478"/>
          <ac:picMkLst>
            <pc:docMk/>
            <pc:sldMk cId="177337294" sldId="3088"/>
            <ac:picMk id="28" creationId="{B8DAC7E8-AA83-CD3C-79F8-D9043CF6D646}"/>
          </ac:picMkLst>
        </pc:picChg>
        <pc:picChg chg="del">
          <ac:chgData name="Lianne Hartley" userId="8f978a41-d06c-4ddf-82dd-e85da1e6ea46" providerId="ADAL" clId="{82860E4F-1DBE-4C11-9E90-70EB5A247DC3}" dt="2022-06-23T09:59:21.827" v="1597" actId="478"/>
          <ac:picMkLst>
            <pc:docMk/>
            <pc:sldMk cId="177337294" sldId="3088"/>
            <ac:picMk id="29" creationId="{D589C347-08AE-1C35-B1D9-EE4041504C84}"/>
          </ac:picMkLst>
        </pc:picChg>
        <pc:picChg chg="del">
          <ac:chgData name="Lianne Hartley" userId="8f978a41-d06c-4ddf-82dd-e85da1e6ea46" providerId="ADAL" clId="{82860E4F-1DBE-4C11-9E90-70EB5A247DC3}" dt="2022-06-23T09:59:21.827" v="1597" actId="478"/>
          <ac:picMkLst>
            <pc:docMk/>
            <pc:sldMk cId="177337294" sldId="3088"/>
            <ac:picMk id="30" creationId="{55F9AA15-387A-BBBD-AEB3-2F656A4C670C}"/>
          </ac:picMkLst>
        </pc:picChg>
        <pc:picChg chg="del">
          <ac:chgData name="Lianne Hartley" userId="8f978a41-d06c-4ddf-82dd-e85da1e6ea46" providerId="ADAL" clId="{82860E4F-1DBE-4C11-9E90-70EB5A247DC3}" dt="2022-06-23T09:59:21.827" v="1597" actId="478"/>
          <ac:picMkLst>
            <pc:docMk/>
            <pc:sldMk cId="177337294" sldId="3088"/>
            <ac:picMk id="31" creationId="{729F28E9-AAAE-1767-7418-1B0A5C6BDA23}"/>
          </ac:picMkLst>
        </pc:picChg>
        <pc:picChg chg="del">
          <ac:chgData name="Lianne Hartley" userId="8f978a41-d06c-4ddf-82dd-e85da1e6ea46" providerId="ADAL" clId="{82860E4F-1DBE-4C11-9E90-70EB5A247DC3}" dt="2022-06-23T09:59:21.827" v="1597" actId="478"/>
          <ac:picMkLst>
            <pc:docMk/>
            <pc:sldMk cId="177337294" sldId="3088"/>
            <ac:picMk id="32" creationId="{6E71F787-104A-48A4-C419-2C05AF776AB4}"/>
          </ac:picMkLst>
        </pc:picChg>
        <pc:picChg chg="del">
          <ac:chgData name="Lianne Hartley" userId="8f978a41-d06c-4ddf-82dd-e85da1e6ea46" providerId="ADAL" clId="{82860E4F-1DBE-4C11-9E90-70EB5A247DC3}" dt="2022-06-23T09:59:21.827" v="1597" actId="478"/>
          <ac:picMkLst>
            <pc:docMk/>
            <pc:sldMk cId="177337294" sldId="3088"/>
            <ac:picMk id="33" creationId="{66D6FA97-981B-7D50-1BE5-FB1B309B4F2C}"/>
          </ac:picMkLst>
        </pc:picChg>
        <pc:picChg chg="del">
          <ac:chgData name="Lianne Hartley" userId="8f978a41-d06c-4ddf-82dd-e85da1e6ea46" providerId="ADAL" clId="{82860E4F-1DBE-4C11-9E90-70EB5A247DC3}" dt="2022-06-23T09:59:21.827" v="1597" actId="478"/>
          <ac:picMkLst>
            <pc:docMk/>
            <pc:sldMk cId="177337294" sldId="3088"/>
            <ac:picMk id="34" creationId="{DBD5FBA9-2BB5-737A-188F-13DCC649483C}"/>
          </ac:picMkLst>
        </pc:picChg>
        <pc:picChg chg="del">
          <ac:chgData name="Lianne Hartley" userId="8f978a41-d06c-4ddf-82dd-e85da1e6ea46" providerId="ADAL" clId="{82860E4F-1DBE-4C11-9E90-70EB5A247DC3}" dt="2022-06-23T09:59:14.418" v="1594" actId="478"/>
          <ac:picMkLst>
            <pc:docMk/>
            <pc:sldMk cId="177337294" sldId="3088"/>
            <ac:picMk id="40" creationId="{BF72E7DC-EE43-97DF-6898-E2E416681141}"/>
          </ac:picMkLst>
        </pc:picChg>
      </pc:sldChg>
      <pc:sldChg chg="addSp delSp modSp add mod ord modNotesTx">
        <pc:chgData name="Lianne Hartley" userId="8f978a41-d06c-4ddf-82dd-e85da1e6ea46" providerId="ADAL" clId="{82860E4F-1DBE-4C11-9E90-70EB5A247DC3}" dt="2022-06-30T12:40:07.955" v="5658" actId="20577"/>
        <pc:sldMkLst>
          <pc:docMk/>
          <pc:sldMk cId="621105484" sldId="3089"/>
        </pc:sldMkLst>
        <pc:spChg chg="mod">
          <ac:chgData name="Lianne Hartley" userId="8f978a41-d06c-4ddf-82dd-e85da1e6ea46" providerId="ADAL" clId="{82860E4F-1DBE-4C11-9E90-70EB5A247DC3}" dt="2022-06-30T12:16:10.602" v="5007" actId="20577"/>
          <ac:spMkLst>
            <pc:docMk/>
            <pc:sldMk cId="621105484" sldId="3089"/>
            <ac:spMk id="2" creationId="{00000000-0000-0000-0000-000000000000}"/>
          </ac:spMkLst>
        </pc:spChg>
        <pc:spChg chg="del mod">
          <ac:chgData name="Lianne Hartley" userId="8f978a41-d06c-4ddf-82dd-e85da1e6ea46" providerId="ADAL" clId="{82860E4F-1DBE-4C11-9E90-70EB5A247DC3}" dt="2022-06-30T12:10:27.292" v="4913" actId="478"/>
          <ac:spMkLst>
            <pc:docMk/>
            <pc:sldMk cId="621105484" sldId="3089"/>
            <ac:spMk id="3" creationId="{00000000-0000-0000-0000-000000000000}"/>
          </ac:spMkLst>
        </pc:spChg>
        <pc:spChg chg="mod">
          <ac:chgData name="Lianne Hartley" userId="8f978a41-d06c-4ddf-82dd-e85da1e6ea46" providerId="ADAL" clId="{82860E4F-1DBE-4C11-9E90-70EB5A247DC3}" dt="2022-06-30T12:24:19.959" v="5351" actId="1036"/>
          <ac:spMkLst>
            <pc:docMk/>
            <pc:sldMk cId="621105484" sldId="3089"/>
            <ac:spMk id="4" creationId="{F20C6252-D13D-4F44-95CB-17E8D8DF7984}"/>
          </ac:spMkLst>
        </pc:spChg>
        <pc:spChg chg="mod">
          <ac:chgData name="Lianne Hartley" userId="8f978a41-d06c-4ddf-82dd-e85da1e6ea46" providerId="ADAL" clId="{82860E4F-1DBE-4C11-9E90-70EB5A247DC3}" dt="2022-06-30T12:40:07.955" v="5658" actId="20577"/>
          <ac:spMkLst>
            <pc:docMk/>
            <pc:sldMk cId="621105484" sldId="3089"/>
            <ac:spMk id="5" creationId="{FB83B804-C316-4824-843D-7E2851D21AF2}"/>
          </ac:spMkLst>
        </pc:spChg>
        <pc:spChg chg="mod">
          <ac:chgData name="Lianne Hartley" userId="8f978a41-d06c-4ddf-82dd-e85da1e6ea46" providerId="ADAL" clId="{82860E4F-1DBE-4C11-9E90-70EB5A247DC3}" dt="2022-06-30T12:24:19.959" v="5351" actId="1036"/>
          <ac:spMkLst>
            <pc:docMk/>
            <pc:sldMk cId="621105484" sldId="3089"/>
            <ac:spMk id="6" creationId="{16A4E2E9-D641-4978-B2C0-29E9C9D11E8E}"/>
          </ac:spMkLst>
        </pc:spChg>
        <pc:spChg chg="mod">
          <ac:chgData name="Lianne Hartley" userId="8f978a41-d06c-4ddf-82dd-e85da1e6ea46" providerId="ADAL" clId="{82860E4F-1DBE-4C11-9E90-70EB5A247DC3}" dt="2022-06-30T12:24:19.959" v="5351" actId="1036"/>
          <ac:spMkLst>
            <pc:docMk/>
            <pc:sldMk cId="621105484" sldId="3089"/>
            <ac:spMk id="7" creationId="{BEC2C256-E6E0-4382-AE2C-F5738B197CAB}"/>
          </ac:spMkLst>
        </pc:spChg>
        <pc:spChg chg="mod">
          <ac:chgData name="Lianne Hartley" userId="8f978a41-d06c-4ddf-82dd-e85da1e6ea46" providerId="ADAL" clId="{82860E4F-1DBE-4C11-9E90-70EB5A247DC3}" dt="2022-06-30T12:24:19.959" v="5351" actId="1036"/>
          <ac:spMkLst>
            <pc:docMk/>
            <pc:sldMk cId="621105484" sldId="3089"/>
            <ac:spMk id="8" creationId="{B5185FFF-D7D1-48E1-A39F-308BBF5121CF}"/>
          </ac:spMkLst>
        </pc:spChg>
        <pc:spChg chg="add mod">
          <ac:chgData name="Lianne Hartley" userId="8f978a41-d06c-4ddf-82dd-e85da1e6ea46" providerId="ADAL" clId="{82860E4F-1DBE-4C11-9E90-70EB5A247DC3}" dt="2022-06-30T12:24:19.959" v="5351" actId="1036"/>
          <ac:spMkLst>
            <pc:docMk/>
            <pc:sldMk cId="621105484" sldId="3089"/>
            <ac:spMk id="9" creationId="{8CA36E37-FFC5-D097-A148-A25D284B22F5}"/>
          </ac:spMkLst>
        </pc:spChg>
        <pc:spChg chg="add mod">
          <ac:chgData name="Lianne Hartley" userId="8f978a41-d06c-4ddf-82dd-e85da1e6ea46" providerId="ADAL" clId="{82860E4F-1DBE-4C11-9E90-70EB5A247DC3}" dt="2022-06-30T12:24:19.959" v="5351" actId="1036"/>
          <ac:spMkLst>
            <pc:docMk/>
            <pc:sldMk cId="621105484" sldId="3089"/>
            <ac:spMk id="10" creationId="{BD5C7D6D-240B-4D5D-630D-D3A7246AECEE}"/>
          </ac:spMkLst>
        </pc:spChg>
        <pc:spChg chg="add mod">
          <ac:chgData name="Lianne Hartley" userId="8f978a41-d06c-4ddf-82dd-e85da1e6ea46" providerId="ADAL" clId="{82860E4F-1DBE-4C11-9E90-70EB5A247DC3}" dt="2022-06-30T12:24:19.959" v="5351" actId="1036"/>
          <ac:spMkLst>
            <pc:docMk/>
            <pc:sldMk cId="621105484" sldId="3089"/>
            <ac:spMk id="11" creationId="{D6A36D7F-DD1E-B0B7-48BA-B78C718C9FAE}"/>
          </ac:spMkLst>
        </pc:spChg>
        <pc:spChg chg="add del mod">
          <ac:chgData name="Lianne Hartley" userId="8f978a41-d06c-4ddf-82dd-e85da1e6ea46" providerId="ADAL" clId="{82860E4F-1DBE-4C11-9E90-70EB5A247DC3}" dt="2022-06-30T12:10:30.770" v="4914" actId="478"/>
          <ac:spMkLst>
            <pc:docMk/>
            <pc:sldMk cId="621105484" sldId="3089"/>
            <ac:spMk id="13" creationId="{9C6B3762-353D-C300-3359-5C739428DF09}"/>
          </ac:spMkLst>
        </pc:spChg>
        <pc:spChg chg="add mod">
          <ac:chgData name="Lianne Hartley" userId="8f978a41-d06c-4ddf-82dd-e85da1e6ea46" providerId="ADAL" clId="{82860E4F-1DBE-4C11-9E90-70EB5A247DC3}" dt="2022-06-30T12:39:22.399" v="5648" actId="1076"/>
          <ac:spMkLst>
            <pc:docMk/>
            <pc:sldMk cId="621105484" sldId="3089"/>
            <ac:spMk id="14" creationId="{0A67FCBC-8A85-726E-507A-05775D630334}"/>
          </ac:spMkLst>
        </pc:spChg>
        <pc:spChg chg="add mod">
          <ac:chgData name="Lianne Hartley" userId="8f978a41-d06c-4ddf-82dd-e85da1e6ea46" providerId="ADAL" clId="{82860E4F-1DBE-4C11-9E90-70EB5A247DC3}" dt="2022-06-30T12:24:19.959" v="5351" actId="1036"/>
          <ac:spMkLst>
            <pc:docMk/>
            <pc:sldMk cId="621105484" sldId="3089"/>
            <ac:spMk id="15" creationId="{2301DE77-0A1E-8F74-310D-308885ED7D7A}"/>
          </ac:spMkLst>
        </pc:spChg>
        <pc:spChg chg="add mod">
          <ac:chgData name="Lianne Hartley" userId="8f978a41-d06c-4ddf-82dd-e85da1e6ea46" providerId="ADAL" clId="{82860E4F-1DBE-4C11-9E90-70EB5A247DC3}" dt="2022-06-30T12:39:35.893" v="5649" actId="1076"/>
          <ac:spMkLst>
            <pc:docMk/>
            <pc:sldMk cId="621105484" sldId="3089"/>
            <ac:spMk id="16" creationId="{85DF295F-06B7-602B-2BD2-19E45FBBCB86}"/>
          </ac:spMkLst>
        </pc:spChg>
        <pc:spChg chg="add mod">
          <ac:chgData name="Lianne Hartley" userId="8f978a41-d06c-4ddf-82dd-e85da1e6ea46" providerId="ADAL" clId="{82860E4F-1DBE-4C11-9E90-70EB5A247DC3}" dt="2022-06-30T12:24:19.959" v="5351" actId="1036"/>
          <ac:spMkLst>
            <pc:docMk/>
            <pc:sldMk cId="621105484" sldId="3089"/>
            <ac:spMk id="17" creationId="{9F4D3FD0-541D-D528-2F68-623FE1FADEDF}"/>
          </ac:spMkLst>
        </pc:spChg>
        <pc:spChg chg="add mod">
          <ac:chgData name="Lianne Hartley" userId="8f978a41-d06c-4ddf-82dd-e85da1e6ea46" providerId="ADAL" clId="{82860E4F-1DBE-4C11-9E90-70EB5A247DC3}" dt="2022-06-30T12:24:19.959" v="5351" actId="1036"/>
          <ac:spMkLst>
            <pc:docMk/>
            <pc:sldMk cId="621105484" sldId="3089"/>
            <ac:spMk id="18" creationId="{362DA5F2-F971-E94F-B4DD-D412788FAED9}"/>
          </ac:spMkLst>
        </pc:spChg>
        <pc:spChg chg="add mod">
          <ac:chgData name="Lianne Hartley" userId="8f978a41-d06c-4ddf-82dd-e85da1e6ea46" providerId="ADAL" clId="{82860E4F-1DBE-4C11-9E90-70EB5A247DC3}" dt="2022-06-30T12:39:35.893" v="5649" actId="1076"/>
          <ac:spMkLst>
            <pc:docMk/>
            <pc:sldMk cId="621105484" sldId="3089"/>
            <ac:spMk id="19" creationId="{9255800A-11E4-1B92-2B18-3D2A594ADBC6}"/>
          </ac:spMkLst>
        </pc:spChg>
        <pc:spChg chg="add mod">
          <ac:chgData name="Lianne Hartley" userId="8f978a41-d06c-4ddf-82dd-e85da1e6ea46" providerId="ADAL" clId="{82860E4F-1DBE-4C11-9E90-70EB5A247DC3}" dt="2022-06-30T12:39:35.893" v="5649" actId="1076"/>
          <ac:spMkLst>
            <pc:docMk/>
            <pc:sldMk cId="621105484" sldId="3089"/>
            <ac:spMk id="20" creationId="{A75EDD5D-873C-1B07-9377-A6A885298CDD}"/>
          </ac:spMkLst>
        </pc:spChg>
        <pc:spChg chg="add mod">
          <ac:chgData name="Lianne Hartley" userId="8f978a41-d06c-4ddf-82dd-e85da1e6ea46" providerId="ADAL" clId="{82860E4F-1DBE-4C11-9E90-70EB5A247DC3}" dt="2022-06-30T12:39:35.893" v="5649" actId="1076"/>
          <ac:spMkLst>
            <pc:docMk/>
            <pc:sldMk cId="621105484" sldId="3089"/>
            <ac:spMk id="21" creationId="{9141D6D7-7916-AD31-134D-49DC5E4C29AB}"/>
          </ac:spMkLst>
        </pc:spChg>
        <pc:spChg chg="add mod">
          <ac:chgData name="Lianne Hartley" userId="8f978a41-d06c-4ddf-82dd-e85da1e6ea46" providerId="ADAL" clId="{82860E4F-1DBE-4C11-9E90-70EB5A247DC3}" dt="2022-06-30T12:39:02.615" v="5645" actId="20577"/>
          <ac:spMkLst>
            <pc:docMk/>
            <pc:sldMk cId="621105484" sldId="3089"/>
            <ac:spMk id="22" creationId="{46E50C4B-E4D5-7F84-F3A4-7C6E670895C2}"/>
          </ac:spMkLst>
        </pc:spChg>
      </pc:sldChg>
      <pc:sldChg chg="addSp delSp modSp add del mod modNotesTx">
        <pc:chgData name="Lianne Hartley" userId="8f978a41-d06c-4ddf-82dd-e85da1e6ea46" providerId="ADAL" clId="{82860E4F-1DBE-4C11-9E90-70EB5A247DC3}" dt="2022-06-30T12:40:03.098" v="5653" actId="2696"/>
        <pc:sldMkLst>
          <pc:docMk/>
          <pc:sldMk cId="4205486570" sldId="3090"/>
        </pc:sldMkLst>
        <pc:spChg chg="mod">
          <ac:chgData name="Lianne Hartley" userId="8f978a41-d06c-4ddf-82dd-e85da1e6ea46" providerId="ADAL" clId="{82860E4F-1DBE-4C11-9E90-70EB5A247DC3}" dt="2022-06-23T10:07:52.338" v="1857" actId="20577"/>
          <ac:spMkLst>
            <pc:docMk/>
            <pc:sldMk cId="4205486570" sldId="3090"/>
            <ac:spMk id="2" creationId="{00000000-0000-0000-0000-000000000000}"/>
          </ac:spMkLst>
        </pc:spChg>
        <pc:spChg chg="del mod">
          <ac:chgData name="Lianne Hartley" userId="8f978a41-d06c-4ddf-82dd-e85da1e6ea46" providerId="ADAL" clId="{82860E4F-1DBE-4C11-9E90-70EB5A247DC3}" dt="2022-06-23T15:49:46.318" v="1897" actId="478"/>
          <ac:spMkLst>
            <pc:docMk/>
            <pc:sldMk cId="4205486570" sldId="3090"/>
            <ac:spMk id="4" creationId="{F20C6252-D13D-4F44-95CB-17E8D8DF7984}"/>
          </ac:spMkLst>
        </pc:spChg>
        <pc:spChg chg="del mod">
          <ac:chgData name="Lianne Hartley" userId="8f978a41-d06c-4ddf-82dd-e85da1e6ea46" providerId="ADAL" clId="{82860E4F-1DBE-4C11-9E90-70EB5A247DC3}" dt="2022-06-23T15:49:46.318" v="1897" actId="478"/>
          <ac:spMkLst>
            <pc:docMk/>
            <pc:sldMk cId="4205486570" sldId="3090"/>
            <ac:spMk id="5" creationId="{FB83B804-C316-4824-843D-7E2851D21AF2}"/>
          </ac:spMkLst>
        </pc:spChg>
        <pc:spChg chg="del mod">
          <ac:chgData name="Lianne Hartley" userId="8f978a41-d06c-4ddf-82dd-e85da1e6ea46" providerId="ADAL" clId="{82860E4F-1DBE-4C11-9E90-70EB5A247DC3}" dt="2022-06-23T15:49:46.318" v="1897" actId="478"/>
          <ac:spMkLst>
            <pc:docMk/>
            <pc:sldMk cId="4205486570" sldId="3090"/>
            <ac:spMk id="6" creationId="{16A4E2E9-D641-4978-B2C0-29E9C9D11E8E}"/>
          </ac:spMkLst>
        </pc:spChg>
        <pc:spChg chg="del mod">
          <ac:chgData name="Lianne Hartley" userId="8f978a41-d06c-4ddf-82dd-e85da1e6ea46" providerId="ADAL" clId="{82860E4F-1DBE-4C11-9E90-70EB5A247DC3}" dt="2022-06-23T15:49:46.318" v="1897" actId="478"/>
          <ac:spMkLst>
            <pc:docMk/>
            <pc:sldMk cId="4205486570" sldId="3090"/>
            <ac:spMk id="7" creationId="{BEC2C256-E6E0-4382-AE2C-F5738B197CAB}"/>
          </ac:spMkLst>
        </pc:spChg>
        <pc:spChg chg="del mod">
          <ac:chgData name="Lianne Hartley" userId="8f978a41-d06c-4ddf-82dd-e85da1e6ea46" providerId="ADAL" clId="{82860E4F-1DBE-4C11-9E90-70EB5A247DC3}" dt="2022-06-23T15:49:46.318" v="1897" actId="478"/>
          <ac:spMkLst>
            <pc:docMk/>
            <pc:sldMk cId="4205486570" sldId="3090"/>
            <ac:spMk id="8" creationId="{B5185FFF-D7D1-48E1-A39F-308BBF5121CF}"/>
          </ac:spMkLst>
        </pc:spChg>
        <pc:spChg chg="del mod">
          <ac:chgData name="Lianne Hartley" userId="8f978a41-d06c-4ddf-82dd-e85da1e6ea46" providerId="ADAL" clId="{82860E4F-1DBE-4C11-9E90-70EB5A247DC3}" dt="2022-06-23T15:49:46.318" v="1897" actId="478"/>
          <ac:spMkLst>
            <pc:docMk/>
            <pc:sldMk cId="4205486570" sldId="3090"/>
            <ac:spMk id="9" creationId="{8CA36E37-FFC5-D097-A148-A25D284B22F5}"/>
          </ac:spMkLst>
        </pc:spChg>
        <pc:spChg chg="add mod">
          <ac:chgData name="Lianne Hartley" userId="8f978a41-d06c-4ddf-82dd-e85da1e6ea46" providerId="ADAL" clId="{82860E4F-1DBE-4C11-9E90-70EB5A247DC3}" dt="2022-06-23T16:10:21.801" v="2220" actId="6549"/>
          <ac:spMkLst>
            <pc:docMk/>
            <pc:sldMk cId="4205486570" sldId="3090"/>
            <ac:spMk id="10" creationId="{11BD79B1-2F00-0429-1CC4-F4CE27179C8D}"/>
          </ac:spMkLst>
        </pc:spChg>
        <pc:picChg chg="add del mod">
          <ac:chgData name="Lianne Hartley" userId="8f978a41-d06c-4ddf-82dd-e85da1e6ea46" providerId="ADAL" clId="{82860E4F-1DBE-4C11-9E90-70EB5A247DC3}" dt="2022-06-23T15:50:59.601" v="1906" actId="478"/>
          <ac:picMkLst>
            <pc:docMk/>
            <pc:sldMk cId="4205486570" sldId="3090"/>
            <ac:picMk id="12" creationId="{D1C772FE-5629-C14D-04DB-3C417AE77D59}"/>
          </ac:picMkLst>
        </pc:picChg>
      </pc:sldChg>
      <pc:sldChg chg="addSp delSp modSp add mod">
        <pc:chgData name="Lianne Hartley" userId="8f978a41-d06c-4ddf-82dd-e85da1e6ea46" providerId="ADAL" clId="{82860E4F-1DBE-4C11-9E90-70EB5A247DC3}" dt="2022-07-01T11:28:45.057" v="5660" actId="14100"/>
        <pc:sldMkLst>
          <pc:docMk/>
          <pc:sldMk cId="3752150347" sldId="3091"/>
        </pc:sldMkLst>
        <pc:spChg chg="mod">
          <ac:chgData name="Lianne Hartley" userId="8f978a41-d06c-4ddf-82dd-e85da1e6ea46" providerId="ADAL" clId="{82860E4F-1DBE-4C11-9E90-70EB5A247DC3}" dt="2022-06-23T16:13:31.530" v="2257" actId="20577"/>
          <ac:spMkLst>
            <pc:docMk/>
            <pc:sldMk cId="3752150347" sldId="3091"/>
            <ac:spMk id="2" creationId="{00000000-0000-0000-0000-000000000000}"/>
          </ac:spMkLst>
        </pc:spChg>
        <pc:spChg chg="del">
          <ac:chgData name="Lianne Hartley" userId="8f978a41-d06c-4ddf-82dd-e85da1e6ea46" providerId="ADAL" clId="{82860E4F-1DBE-4C11-9E90-70EB5A247DC3}" dt="2022-06-24T10:21:19.675" v="2426" actId="478"/>
          <ac:spMkLst>
            <pc:docMk/>
            <pc:sldMk cId="3752150347" sldId="3091"/>
            <ac:spMk id="3" creationId="{00000000-0000-0000-0000-000000000000}"/>
          </ac:spMkLst>
        </pc:spChg>
        <pc:spChg chg="add del mod">
          <ac:chgData name="Lianne Hartley" userId="8f978a41-d06c-4ddf-82dd-e85da1e6ea46" providerId="ADAL" clId="{82860E4F-1DBE-4C11-9E90-70EB5A247DC3}" dt="2022-06-24T10:21:23.745" v="2427" actId="478"/>
          <ac:spMkLst>
            <pc:docMk/>
            <pc:sldMk cId="3752150347" sldId="3091"/>
            <ac:spMk id="5" creationId="{1D320F5A-C0AD-51DF-A168-9803557FC6E3}"/>
          </ac:spMkLst>
        </pc:spChg>
        <pc:spChg chg="mod">
          <ac:chgData name="Lianne Hartley" userId="8f978a41-d06c-4ddf-82dd-e85da1e6ea46" providerId="ADAL" clId="{82860E4F-1DBE-4C11-9E90-70EB5A247DC3}" dt="2022-07-01T11:28:45.057" v="5660" actId="14100"/>
          <ac:spMkLst>
            <pc:docMk/>
            <pc:sldMk cId="3752150347" sldId="3091"/>
            <ac:spMk id="10" creationId="{11BD79B1-2F00-0429-1CC4-F4CE27179C8D}"/>
          </ac:spMkLst>
        </pc:spChg>
      </pc:sldChg>
      <pc:sldMasterChg chg="delSldLayout">
        <pc:chgData name="Lianne Hartley" userId="8f978a41-d06c-4ddf-82dd-e85da1e6ea46" providerId="ADAL" clId="{82860E4F-1DBE-4C11-9E90-70EB5A247DC3}" dt="2022-06-23T09:57:45.836" v="1568" actId="47"/>
        <pc:sldMasterMkLst>
          <pc:docMk/>
          <pc:sldMasterMk cId="2280378256" sldId="2147484020"/>
        </pc:sldMasterMkLst>
        <pc:sldLayoutChg chg="del">
          <pc:chgData name="Lianne Hartley" userId="8f978a41-d06c-4ddf-82dd-e85da1e6ea46" providerId="ADAL" clId="{82860E4F-1DBE-4C11-9E90-70EB5A247DC3}" dt="2022-06-23T09:57:45.836" v="1568" actId="47"/>
          <pc:sldLayoutMkLst>
            <pc:docMk/>
            <pc:sldMasterMk cId="2280378256" sldId="2147484020"/>
            <pc:sldLayoutMk cId="869794824" sldId="214748587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ata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g"/><Relationship Id="rId2" Type="http://schemas.openxmlformats.org/officeDocument/2006/relationships/image" Target="../media/image45.jpeg"/><Relationship Id="rId1" Type="http://schemas.openxmlformats.org/officeDocument/2006/relationships/image" Target="../media/image44.jpg"/><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g"/><Relationship Id="rId2" Type="http://schemas.openxmlformats.org/officeDocument/2006/relationships/image" Target="../media/image45.jpeg"/><Relationship Id="rId1" Type="http://schemas.openxmlformats.org/officeDocument/2006/relationships/image" Target="../media/image44.jpg"/><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ADD92-7A7B-4959-8FEC-DAB05A3D9AE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F11C679-505D-43BC-AC5B-47EE4E604D63}">
      <dgm:prSet/>
      <dgm:spPr/>
      <dgm:t>
        <a:bodyPr/>
        <a:lstStyle/>
        <a:p>
          <a:pPr>
            <a:lnSpc>
              <a:spcPct val="100000"/>
            </a:lnSpc>
          </a:pPr>
          <a:r>
            <a:rPr lang="en-GB" dirty="0">
              <a:solidFill>
                <a:schemeClr val="bg1"/>
              </a:solidFill>
            </a:rPr>
            <a:t>Dirty data refers to data that contains erroneous information</a:t>
          </a:r>
          <a:endParaRPr lang="en-US" dirty="0">
            <a:solidFill>
              <a:schemeClr val="bg1"/>
            </a:solidFill>
          </a:endParaRPr>
        </a:p>
      </dgm:t>
    </dgm:pt>
    <dgm:pt modelId="{E7BC1A1B-A2A7-4C30-9E28-AAFA1519123C}" type="parTrans" cxnId="{539B77DC-D3EA-4EB4-9C18-683FF7787312}">
      <dgm:prSet/>
      <dgm:spPr/>
      <dgm:t>
        <a:bodyPr/>
        <a:lstStyle/>
        <a:p>
          <a:endParaRPr lang="en-US"/>
        </a:p>
      </dgm:t>
    </dgm:pt>
    <dgm:pt modelId="{ED637C5A-9248-49FB-881F-C260188315B7}" type="sibTrans" cxnId="{539B77DC-D3EA-4EB4-9C18-683FF7787312}">
      <dgm:prSet/>
      <dgm:spPr/>
      <dgm:t>
        <a:bodyPr/>
        <a:lstStyle/>
        <a:p>
          <a:endParaRPr lang="en-US"/>
        </a:p>
      </dgm:t>
    </dgm:pt>
    <dgm:pt modelId="{179A51F6-90CF-4A3C-8488-8ABE40723AC8}">
      <dgm:prSet/>
      <dgm:spPr/>
      <dgm:t>
        <a:bodyPr/>
        <a:lstStyle/>
        <a:p>
          <a:pPr>
            <a:lnSpc>
              <a:spcPct val="100000"/>
            </a:lnSpc>
          </a:pPr>
          <a:r>
            <a:rPr lang="en-GB">
              <a:solidFill>
                <a:schemeClr val="bg1"/>
              </a:solidFill>
            </a:rPr>
            <a:t>The complete removal of dirty data from a source is typically seen as impractical or virtually impossible</a:t>
          </a:r>
          <a:endParaRPr lang="en-US">
            <a:solidFill>
              <a:schemeClr val="bg1"/>
            </a:solidFill>
          </a:endParaRPr>
        </a:p>
      </dgm:t>
    </dgm:pt>
    <dgm:pt modelId="{ACE1E740-80A7-4041-93BC-614C22BCCAA8}" type="parTrans" cxnId="{CC141ADC-1630-457D-AFEC-C0FE75736510}">
      <dgm:prSet/>
      <dgm:spPr/>
      <dgm:t>
        <a:bodyPr/>
        <a:lstStyle/>
        <a:p>
          <a:endParaRPr lang="en-US"/>
        </a:p>
      </dgm:t>
    </dgm:pt>
    <dgm:pt modelId="{98C82BA3-0B70-463A-B544-58503FE39FBC}" type="sibTrans" cxnId="{CC141ADC-1630-457D-AFEC-C0FE75736510}">
      <dgm:prSet/>
      <dgm:spPr/>
      <dgm:t>
        <a:bodyPr/>
        <a:lstStyle/>
        <a:p>
          <a:endParaRPr lang="en-US"/>
        </a:p>
      </dgm:t>
    </dgm:pt>
    <dgm:pt modelId="{9F67BC18-E256-4B1B-AB6C-24CFC7DB48EA}" type="pres">
      <dgm:prSet presAssocID="{131ADD92-7A7B-4959-8FEC-DAB05A3D9AE7}" presName="root" presStyleCnt="0">
        <dgm:presLayoutVars>
          <dgm:dir/>
          <dgm:resizeHandles val="exact"/>
        </dgm:presLayoutVars>
      </dgm:prSet>
      <dgm:spPr/>
    </dgm:pt>
    <dgm:pt modelId="{A62A9E9D-8C2A-481D-BF76-B0C058D6EC70}" type="pres">
      <dgm:prSet presAssocID="{1F11C679-505D-43BC-AC5B-47EE4E604D63}" presName="compNode" presStyleCnt="0"/>
      <dgm:spPr/>
    </dgm:pt>
    <dgm:pt modelId="{6C742CAF-7102-4147-BAAC-837C7271EF35}" type="pres">
      <dgm:prSet presAssocID="{1F11C679-505D-43BC-AC5B-47EE4E604D63}" presName="bgRect" presStyleLbl="bgShp" presStyleIdx="0" presStyleCnt="2"/>
      <dgm:spPr>
        <a:solidFill>
          <a:schemeClr val="bg2"/>
        </a:solidFill>
      </dgm:spPr>
    </dgm:pt>
    <dgm:pt modelId="{528D091E-E629-4310-B479-3BB7A1127F94}" type="pres">
      <dgm:prSet presAssocID="{1F11C679-505D-43BC-AC5B-47EE4E604D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2EF7CBF-4472-4599-A320-6843D3FCC35B}" type="pres">
      <dgm:prSet presAssocID="{1F11C679-505D-43BC-AC5B-47EE4E604D63}" presName="spaceRect" presStyleCnt="0"/>
      <dgm:spPr/>
    </dgm:pt>
    <dgm:pt modelId="{5DF7E4EB-77D4-4ACF-B097-CF2082CD1851}" type="pres">
      <dgm:prSet presAssocID="{1F11C679-505D-43BC-AC5B-47EE4E604D63}" presName="parTx" presStyleLbl="revTx" presStyleIdx="0" presStyleCnt="2">
        <dgm:presLayoutVars>
          <dgm:chMax val="0"/>
          <dgm:chPref val="0"/>
        </dgm:presLayoutVars>
      </dgm:prSet>
      <dgm:spPr/>
    </dgm:pt>
    <dgm:pt modelId="{DD3F6145-8AB6-4C7D-94D9-66A34BB4229C}" type="pres">
      <dgm:prSet presAssocID="{ED637C5A-9248-49FB-881F-C260188315B7}" presName="sibTrans" presStyleCnt="0"/>
      <dgm:spPr/>
    </dgm:pt>
    <dgm:pt modelId="{2676970F-AA63-4819-A154-E20EA3CEC69D}" type="pres">
      <dgm:prSet presAssocID="{179A51F6-90CF-4A3C-8488-8ABE40723AC8}" presName="compNode" presStyleCnt="0"/>
      <dgm:spPr/>
    </dgm:pt>
    <dgm:pt modelId="{9FEB1EFC-41E5-446E-A9E5-3843F630B75A}" type="pres">
      <dgm:prSet presAssocID="{179A51F6-90CF-4A3C-8488-8ABE40723AC8}" presName="bgRect" presStyleLbl="bgShp" presStyleIdx="1" presStyleCnt="2"/>
      <dgm:spPr>
        <a:solidFill>
          <a:schemeClr val="bg2"/>
        </a:solidFill>
      </dgm:spPr>
    </dgm:pt>
    <dgm:pt modelId="{03AD807A-180D-46DA-B0E2-7A35DEA3AE5C}" type="pres">
      <dgm:prSet presAssocID="{179A51F6-90CF-4A3C-8488-8ABE40723AC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50B59343-CF01-46FF-9602-F6D3A17DE524}" type="pres">
      <dgm:prSet presAssocID="{179A51F6-90CF-4A3C-8488-8ABE40723AC8}" presName="spaceRect" presStyleCnt="0"/>
      <dgm:spPr/>
    </dgm:pt>
    <dgm:pt modelId="{6278FE06-5B2F-44A8-BAE7-204BB8C01342}" type="pres">
      <dgm:prSet presAssocID="{179A51F6-90CF-4A3C-8488-8ABE40723AC8}" presName="parTx" presStyleLbl="revTx" presStyleIdx="1" presStyleCnt="2">
        <dgm:presLayoutVars>
          <dgm:chMax val="0"/>
          <dgm:chPref val="0"/>
        </dgm:presLayoutVars>
      </dgm:prSet>
      <dgm:spPr/>
    </dgm:pt>
  </dgm:ptLst>
  <dgm:cxnLst>
    <dgm:cxn modelId="{F9B7706F-27ED-F847-9257-F86FA8F0C2D0}" type="presOf" srcId="{131ADD92-7A7B-4959-8FEC-DAB05A3D9AE7}" destId="{9F67BC18-E256-4B1B-AB6C-24CFC7DB48EA}" srcOrd="0" destOrd="0" presId="urn:microsoft.com/office/officeart/2018/2/layout/IconVerticalSolidList"/>
    <dgm:cxn modelId="{9C85E5BD-9F2A-3C4C-B4CF-0063FC788633}" type="presOf" srcId="{1F11C679-505D-43BC-AC5B-47EE4E604D63}" destId="{5DF7E4EB-77D4-4ACF-B097-CF2082CD1851}" srcOrd="0" destOrd="0" presId="urn:microsoft.com/office/officeart/2018/2/layout/IconVerticalSolidList"/>
    <dgm:cxn modelId="{129DF9C5-25A7-E343-80FF-535E99A3A73F}" type="presOf" srcId="{179A51F6-90CF-4A3C-8488-8ABE40723AC8}" destId="{6278FE06-5B2F-44A8-BAE7-204BB8C01342}" srcOrd="0" destOrd="0" presId="urn:microsoft.com/office/officeart/2018/2/layout/IconVerticalSolidList"/>
    <dgm:cxn modelId="{CC141ADC-1630-457D-AFEC-C0FE75736510}" srcId="{131ADD92-7A7B-4959-8FEC-DAB05A3D9AE7}" destId="{179A51F6-90CF-4A3C-8488-8ABE40723AC8}" srcOrd="1" destOrd="0" parTransId="{ACE1E740-80A7-4041-93BC-614C22BCCAA8}" sibTransId="{98C82BA3-0B70-463A-B544-58503FE39FBC}"/>
    <dgm:cxn modelId="{539B77DC-D3EA-4EB4-9C18-683FF7787312}" srcId="{131ADD92-7A7B-4959-8FEC-DAB05A3D9AE7}" destId="{1F11C679-505D-43BC-AC5B-47EE4E604D63}" srcOrd="0" destOrd="0" parTransId="{E7BC1A1B-A2A7-4C30-9E28-AAFA1519123C}" sibTransId="{ED637C5A-9248-49FB-881F-C260188315B7}"/>
    <dgm:cxn modelId="{9E94141F-99F9-AD42-9608-E2D75C806F9C}" type="presParOf" srcId="{9F67BC18-E256-4B1B-AB6C-24CFC7DB48EA}" destId="{A62A9E9D-8C2A-481D-BF76-B0C058D6EC70}" srcOrd="0" destOrd="0" presId="urn:microsoft.com/office/officeart/2018/2/layout/IconVerticalSolidList"/>
    <dgm:cxn modelId="{DF26157A-50A4-8F4C-8049-7C9990290392}" type="presParOf" srcId="{A62A9E9D-8C2A-481D-BF76-B0C058D6EC70}" destId="{6C742CAF-7102-4147-BAAC-837C7271EF35}" srcOrd="0" destOrd="0" presId="urn:microsoft.com/office/officeart/2018/2/layout/IconVerticalSolidList"/>
    <dgm:cxn modelId="{C949B690-9473-444F-ADD6-CB1007FFCB76}" type="presParOf" srcId="{A62A9E9D-8C2A-481D-BF76-B0C058D6EC70}" destId="{528D091E-E629-4310-B479-3BB7A1127F94}" srcOrd="1" destOrd="0" presId="urn:microsoft.com/office/officeart/2018/2/layout/IconVerticalSolidList"/>
    <dgm:cxn modelId="{3DBF43C6-1579-B84F-87B9-6764CE07FEA4}" type="presParOf" srcId="{A62A9E9D-8C2A-481D-BF76-B0C058D6EC70}" destId="{02EF7CBF-4472-4599-A320-6843D3FCC35B}" srcOrd="2" destOrd="0" presId="urn:microsoft.com/office/officeart/2018/2/layout/IconVerticalSolidList"/>
    <dgm:cxn modelId="{FD1DF65B-9816-B143-A2CB-FC7BBE23FCBA}" type="presParOf" srcId="{A62A9E9D-8C2A-481D-BF76-B0C058D6EC70}" destId="{5DF7E4EB-77D4-4ACF-B097-CF2082CD1851}" srcOrd="3" destOrd="0" presId="urn:microsoft.com/office/officeart/2018/2/layout/IconVerticalSolidList"/>
    <dgm:cxn modelId="{45B3A077-AF3F-C14A-B6C3-B54C45AD1FE4}" type="presParOf" srcId="{9F67BC18-E256-4B1B-AB6C-24CFC7DB48EA}" destId="{DD3F6145-8AB6-4C7D-94D9-66A34BB4229C}" srcOrd="1" destOrd="0" presId="urn:microsoft.com/office/officeart/2018/2/layout/IconVerticalSolidList"/>
    <dgm:cxn modelId="{523E4C08-B6B7-924F-9C50-345FD4EC602C}" type="presParOf" srcId="{9F67BC18-E256-4B1B-AB6C-24CFC7DB48EA}" destId="{2676970F-AA63-4819-A154-E20EA3CEC69D}" srcOrd="2" destOrd="0" presId="urn:microsoft.com/office/officeart/2018/2/layout/IconVerticalSolidList"/>
    <dgm:cxn modelId="{70021EE1-3627-074D-9AB5-2BE51948619F}" type="presParOf" srcId="{2676970F-AA63-4819-A154-E20EA3CEC69D}" destId="{9FEB1EFC-41E5-446E-A9E5-3843F630B75A}" srcOrd="0" destOrd="0" presId="urn:microsoft.com/office/officeart/2018/2/layout/IconVerticalSolidList"/>
    <dgm:cxn modelId="{F3707981-D4A1-7145-BC3D-5A6180E1833F}" type="presParOf" srcId="{2676970F-AA63-4819-A154-E20EA3CEC69D}" destId="{03AD807A-180D-46DA-B0E2-7A35DEA3AE5C}" srcOrd="1" destOrd="0" presId="urn:microsoft.com/office/officeart/2018/2/layout/IconVerticalSolidList"/>
    <dgm:cxn modelId="{1B5BDE8F-D482-D342-9BD8-22F1E8629378}" type="presParOf" srcId="{2676970F-AA63-4819-A154-E20EA3CEC69D}" destId="{50B59343-CF01-46FF-9602-F6D3A17DE524}" srcOrd="2" destOrd="0" presId="urn:microsoft.com/office/officeart/2018/2/layout/IconVerticalSolidList"/>
    <dgm:cxn modelId="{3630C791-5C5F-794A-976B-D41926396DF9}" type="presParOf" srcId="{2676970F-AA63-4819-A154-E20EA3CEC69D}" destId="{6278FE06-5B2F-44A8-BAE7-204BB8C013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EB244-AFE6-40E9-96F9-6A901344E853}" type="doc">
      <dgm:prSet loTypeId="urn:microsoft.com/office/officeart/2008/layout/CaptionedPictures" loCatId="picture" qsTypeId="urn:microsoft.com/office/officeart/2005/8/quickstyle/simple1" qsCatId="simple" csTypeId="urn:microsoft.com/office/officeart/2005/8/colors/accent5_2" csCatId="accent5" phldr="1"/>
      <dgm:spPr/>
      <dgm:t>
        <a:bodyPr/>
        <a:lstStyle/>
        <a:p>
          <a:endParaRPr lang="en-GB"/>
        </a:p>
      </dgm:t>
    </dgm:pt>
    <dgm:pt modelId="{6078D8AD-1227-4E36-B914-B9EF54F19340}">
      <dgm:prSet phldrT="[Text]"/>
      <dgm:spPr/>
      <dgm:t>
        <a:bodyPr/>
        <a:lstStyle/>
        <a:p>
          <a:r>
            <a:rPr lang="en-GB" b="0" dirty="0"/>
            <a:t>Reduced cost</a:t>
          </a:r>
        </a:p>
      </dgm:t>
    </dgm:pt>
    <dgm:pt modelId="{C1C81D03-3946-4CEA-BF06-A3F32EA978C5}" type="parTrans" cxnId="{029F5B2A-D025-4D72-9A90-08E8A099366E}">
      <dgm:prSet/>
      <dgm:spPr/>
      <dgm:t>
        <a:bodyPr/>
        <a:lstStyle/>
        <a:p>
          <a:endParaRPr lang="en-GB" b="0"/>
        </a:p>
      </dgm:t>
    </dgm:pt>
    <dgm:pt modelId="{3991DEA0-75F5-4698-9BD0-6818771BFE7D}" type="sibTrans" cxnId="{029F5B2A-D025-4D72-9A90-08E8A099366E}">
      <dgm:prSet/>
      <dgm:spPr/>
      <dgm:t>
        <a:bodyPr/>
        <a:lstStyle/>
        <a:p>
          <a:endParaRPr lang="en-GB" b="0"/>
        </a:p>
      </dgm:t>
    </dgm:pt>
    <dgm:pt modelId="{C16F57EC-56FD-4454-AC8F-E6530B669E87}">
      <dgm:prSet phldrT="[Text]"/>
      <dgm:spPr/>
      <dgm:t>
        <a:bodyPr/>
        <a:lstStyle/>
        <a:p>
          <a:r>
            <a:rPr lang="en-GB" b="0" dirty="0"/>
            <a:t>Improved employee retention</a:t>
          </a:r>
        </a:p>
      </dgm:t>
    </dgm:pt>
    <dgm:pt modelId="{5404DB69-A832-452F-82EC-FA0BF34F143B}" type="parTrans" cxnId="{7A0E3831-CFB1-4EC3-8E01-4FE7B169DB72}">
      <dgm:prSet/>
      <dgm:spPr/>
      <dgm:t>
        <a:bodyPr/>
        <a:lstStyle/>
        <a:p>
          <a:endParaRPr lang="en-GB" b="0"/>
        </a:p>
      </dgm:t>
    </dgm:pt>
    <dgm:pt modelId="{9E3D4022-B913-4C9C-897B-9CCD386EB925}" type="sibTrans" cxnId="{7A0E3831-CFB1-4EC3-8E01-4FE7B169DB72}">
      <dgm:prSet/>
      <dgm:spPr/>
      <dgm:t>
        <a:bodyPr/>
        <a:lstStyle/>
        <a:p>
          <a:endParaRPr lang="en-GB" b="0"/>
        </a:p>
      </dgm:t>
    </dgm:pt>
    <dgm:pt modelId="{6BF3CB26-912E-4C76-8C3B-19DB9D61E843}">
      <dgm:prSet phldrT="[Text]"/>
      <dgm:spPr/>
      <dgm:t>
        <a:bodyPr/>
        <a:lstStyle/>
        <a:p>
          <a:r>
            <a:rPr lang="en-GB" b="0" dirty="0"/>
            <a:t>Reduced risk</a:t>
          </a:r>
        </a:p>
      </dgm:t>
    </dgm:pt>
    <dgm:pt modelId="{255055EA-D007-4558-A0DF-F2879D204192}" type="parTrans" cxnId="{3EFBDC65-0D6B-48E9-AC6C-396DEB8A743F}">
      <dgm:prSet/>
      <dgm:spPr/>
      <dgm:t>
        <a:bodyPr/>
        <a:lstStyle/>
        <a:p>
          <a:endParaRPr lang="en-GB" b="0"/>
        </a:p>
      </dgm:t>
    </dgm:pt>
    <dgm:pt modelId="{A915AF37-DF2A-4334-BA30-76534DF551E3}" type="sibTrans" cxnId="{3EFBDC65-0D6B-48E9-AC6C-396DEB8A743F}">
      <dgm:prSet/>
      <dgm:spPr/>
      <dgm:t>
        <a:bodyPr/>
        <a:lstStyle/>
        <a:p>
          <a:endParaRPr lang="en-GB" b="0"/>
        </a:p>
      </dgm:t>
    </dgm:pt>
    <dgm:pt modelId="{2C07FA62-BA9A-4A18-BA2B-F2938A6111EE}">
      <dgm:prSet phldrT="[Text]"/>
      <dgm:spPr/>
      <dgm:t>
        <a:bodyPr/>
        <a:lstStyle/>
        <a:p>
          <a:r>
            <a:rPr lang="en-GB" b="0" dirty="0"/>
            <a:t>Compliance</a:t>
          </a:r>
        </a:p>
      </dgm:t>
    </dgm:pt>
    <dgm:pt modelId="{6AD3D281-A427-41DA-BB2C-ED2E9062AFBA}" type="parTrans" cxnId="{5D5C9F40-9F67-4454-A645-0411808FFC54}">
      <dgm:prSet/>
      <dgm:spPr/>
      <dgm:t>
        <a:bodyPr/>
        <a:lstStyle/>
        <a:p>
          <a:endParaRPr lang="en-GB" b="0"/>
        </a:p>
      </dgm:t>
    </dgm:pt>
    <dgm:pt modelId="{E2E00824-38ED-42DE-B8DE-38139D8CF5FA}" type="sibTrans" cxnId="{5D5C9F40-9F67-4454-A645-0411808FFC54}">
      <dgm:prSet/>
      <dgm:spPr/>
      <dgm:t>
        <a:bodyPr/>
        <a:lstStyle/>
        <a:p>
          <a:endParaRPr lang="en-GB" b="0"/>
        </a:p>
      </dgm:t>
    </dgm:pt>
    <dgm:pt modelId="{D25841D3-822F-410E-8CB3-7BC52CBC56BB}">
      <dgm:prSet phldrT="[Text]"/>
      <dgm:spPr/>
      <dgm:t>
        <a:bodyPr/>
        <a:lstStyle/>
        <a:p>
          <a:r>
            <a:rPr lang="en-GB" b="0" dirty="0"/>
            <a:t>Faster analysis</a:t>
          </a:r>
        </a:p>
      </dgm:t>
    </dgm:pt>
    <dgm:pt modelId="{ECEE1BAB-9D6D-4449-B64E-4DC0B483D698}" type="parTrans" cxnId="{795B9555-D401-41A4-AA12-33D10E446A84}">
      <dgm:prSet/>
      <dgm:spPr/>
      <dgm:t>
        <a:bodyPr/>
        <a:lstStyle/>
        <a:p>
          <a:endParaRPr lang="en-GB" b="0"/>
        </a:p>
      </dgm:t>
    </dgm:pt>
    <dgm:pt modelId="{29176F0C-7EC2-441B-97F9-0879976E9D14}" type="sibTrans" cxnId="{795B9555-D401-41A4-AA12-33D10E446A84}">
      <dgm:prSet/>
      <dgm:spPr/>
      <dgm:t>
        <a:bodyPr/>
        <a:lstStyle/>
        <a:p>
          <a:endParaRPr lang="en-GB" b="0"/>
        </a:p>
      </dgm:t>
    </dgm:pt>
    <dgm:pt modelId="{6C9F8C26-E06C-4295-A2CF-107945E6265B}">
      <dgm:prSet phldrT="[Text]"/>
      <dgm:spPr/>
      <dgm:t>
        <a:bodyPr/>
        <a:lstStyle/>
        <a:p>
          <a:r>
            <a:rPr lang="en-GB" b="0" dirty="0"/>
            <a:t>Improved productivity</a:t>
          </a:r>
        </a:p>
      </dgm:t>
    </dgm:pt>
    <dgm:pt modelId="{2D86C3FB-378B-48E0-A828-60BA2EEAD563}" type="parTrans" cxnId="{2AA0157D-FC8F-4F70-8FEF-BD3B66D68928}">
      <dgm:prSet/>
      <dgm:spPr/>
      <dgm:t>
        <a:bodyPr/>
        <a:lstStyle/>
        <a:p>
          <a:endParaRPr lang="en-GB" b="0"/>
        </a:p>
      </dgm:t>
    </dgm:pt>
    <dgm:pt modelId="{009E61F6-62A5-425E-AAF6-D60D4E412F8A}" type="sibTrans" cxnId="{2AA0157D-FC8F-4F70-8FEF-BD3B66D68928}">
      <dgm:prSet/>
      <dgm:spPr/>
      <dgm:t>
        <a:bodyPr/>
        <a:lstStyle/>
        <a:p>
          <a:endParaRPr lang="en-GB" b="0"/>
        </a:p>
      </dgm:t>
    </dgm:pt>
    <dgm:pt modelId="{82ABA323-9521-458F-BA9C-AF26BD97F80D}">
      <dgm:prSet phldrT="[Text]"/>
      <dgm:spPr/>
      <dgm:t>
        <a:bodyPr/>
        <a:lstStyle/>
        <a:p>
          <a:r>
            <a:rPr lang="en-GB" b="0" dirty="0"/>
            <a:t>Improved data quality</a:t>
          </a:r>
        </a:p>
      </dgm:t>
    </dgm:pt>
    <dgm:pt modelId="{71B4F901-FAA7-42B8-A612-4E95282D36A8}" type="parTrans" cxnId="{57F5A5B5-248A-40F1-A294-C741BF1B8A51}">
      <dgm:prSet/>
      <dgm:spPr/>
      <dgm:t>
        <a:bodyPr/>
        <a:lstStyle/>
        <a:p>
          <a:endParaRPr lang="en-GB" b="0"/>
        </a:p>
      </dgm:t>
    </dgm:pt>
    <dgm:pt modelId="{93493083-F1B4-41F2-9AB2-5A39B193F785}" type="sibTrans" cxnId="{57F5A5B5-248A-40F1-A294-C741BF1B8A51}">
      <dgm:prSet/>
      <dgm:spPr/>
      <dgm:t>
        <a:bodyPr/>
        <a:lstStyle/>
        <a:p>
          <a:endParaRPr lang="en-GB" b="0"/>
        </a:p>
      </dgm:t>
    </dgm:pt>
    <dgm:pt modelId="{7FB1B214-015F-49A7-A743-396E4D2BD206}">
      <dgm:prSet phldrT="[Text]"/>
      <dgm:spPr/>
      <dgm:t>
        <a:bodyPr/>
        <a:lstStyle/>
        <a:p>
          <a:r>
            <a:rPr lang="en-GB" b="0" dirty="0"/>
            <a:t>Accurate reporting and</a:t>
          </a:r>
          <a:br>
            <a:rPr lang="en-GB" b="0" dirty="0"/>
          </a:br>
          <a:r>
            <a:rPr lang="en-GB" b="0" dirty="0"/>
            <a:t>improved decision-making</a:t>
          </a:r>
        </a:p>
      </dgm:t>
    </dgm:pt>
    <dgm:pt modelId="{5FB81DCC-4952-4E99-9A93-96A4333C3431}" type="parTrans" cxnId="{751ED570-D337-422F-9701-D7D1396FB7FD}">
      <dgm:prSet/>
      <dgm:spPr/>
      <dgm:t>
        <a:bodyPr/>
        <a:lstStyle/>
        <a:p>
          <a:endParaRPr lang="en-GB" b="0"/>
        </a:p>
      </dgm:t>
    </dgm:pt>
    <dgm:pt modelId="{90107B1A-F866-4465-BC17-393E2E1B766A}" type="sibTrans" cxnId="{751ED570-D337-422F-9701-D7D1396FB7FD}">
      <dgm:prSet/>
      <dgm:spPr/>
      <dgm:t>
        <a:bodyPr/>
        <a:lstStyle/>
        <a:p>
          <a:endParaRPr lang="en-GB" b="0"/>
        </a:p>
      </dgm:t>
    </dgm:pt>
    <dgm:pt modelId="{70220B3D-7666-4E2D-8B6F-9D02854F5FAA}" type="pres">
      <dgm:prSet presAssocID="{68AEB244-AFE6-40E9-96F9-6A901344E853}" presName="Name0" presStyleCnt="0">
        <dgm:presLayoutVars>
          <dgm:chMax/>
          <dgm:chPref/>
          <dgm:dir/>
        </dgm:presLayoutVars>
      </dgm:prSet>
      <dgm:spPr/>
    </dgm:pt>
    <dgm:pt modelId="{1C449595-E511-4431-9E69-2EB635D87FCC}" type="pres">
      <dgm:prSet presAssocID="{6078D8AD-1227-4E36-B914-B9EF54F19340}" presName="composite" presStyleCnt="0">
        <dgm:presLayoutVars>
          <dgm:chMax val="1"/>
          <dgm:chPref val="1"/>
        </dgm:presLayoutVars>
      </dgm:prSet>
      <dgm:spPr/>
    </dgm:pt>
    <dgm:pt modelId="{5B6EB3F6-B18D-45AB-A3BF-374C1DB13AC7}" type="pres">
      <dgm:prSet presAssocID="{6078D8AD-1227-4E36-B914-B9EF54F19340}" presName="Accent" presStyleLbl="trAlignAcc1" presStyleIdx="0" presStyleCnt="8">
        <dgm:presLayoutVars>
          <dgm:chMax val="0"/>
          <dgm:chPref val="0"/>
        </dgm:presLayoutVars>
      </dgm:prSet>
      <dgm:spPr/>
    </dgm:pt>
    <dgm:pt modelId="{F79BAEFC-BA9A-44D2-85D6-CBBC5628724E}" type="pres">
      <dgm:prSet presAssocID="{6078D8AD-1227-4E36-B914-B9EF54F19340}" presName="Image" presStyleLbl="alignImgPlace1" presStyleIdx="0" presStyleCnt="8">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Pile of American dollar banknotes"/>
        </a:ext>
      </dgm:extLst>
    </dgm:pt>
    <dgm:pt modelId="{D8D9E1AB-837E-4252-9148-7E4108822AB3}" type="pres">
      <dgm:prSet presAssocID="{6078D8AD-1227-4E36-B914-B9EF54F19340}" presName="ChildComposite" presStyleCnt="0"/>
      <dgm:spPr/>
    </dgm:pt>
    <dgm:pt modelId="{0C786A87-A3DB-4017-AA62-47B089937B67}" type="pres">
      <dgm:prSet presAssocID="{6078D8AD-1227-4E36-B914-B9EF54F19340}" presName="Child" presStyleLbl="node1" presStyleIdx="0" presStyleCnt="0">
        <dgm:presLayoutVars>
          <dgm:chMax val="0"/>
          <dgm:chPref val="0"/>
          <dgm:bulletEnabled val="1"/>
        </dgm:presLayoutVars>
      </dgm:prSet>
      <dgm:spPr/>
    </dgm:pt>
    <dgm:pt modelId="{B0F832D3-8ACA-4355-85DA-AC69CB936B91}" type="pres">
      <dgm:prSet presAssocID="{6078D8AD-1227-4E36-B914-B9EF54F19340}" presName="Parent" presStyleLbl="revTx" presStyleIdx="0" presStyleCnt="8">
        <dgm:presLayoutVars>
          <dgm:chMax val="1"/>
          <dgm:chPref val="0"/>
          <dgm:bulletEnabled val="1"/>
        </dgm:presLayoutVars>
      </dgm:prSet>
      <dgm:spPr/>
    </dgm:pt>
    <dgm:pt modelId="{B4BC1BC6-7513-4B96-A51F-0A53F742D720}" type="pres">
      <dgm:prSet presAssocID="{3991DEA0-75F5-4698-9BD0-6818771BFE7D}" presName="sibTrans" presStyleCnt="0"/>
      <dgm:spPr/>
    </dgm:pt>
    <dgm:pt modelId="{B54DFF56-11C4-4AB8-BAC7-C5F514F75A5B}" type="pres">
      <dgm:prSet presAssocID="{C16F57EC-56FD-4454-AC8F-E6530B669E87}" presName="composite" presStyleCnt="0">
        <dgm:presLayoutVars>
          <dgm:chMax val="1"/>
          <dgm:chPref val="1"/>
        </dgm:presLayoutVars>
      </dgm:prSet>
      <dgm:spPr/>
    </dgm:pt>
    <dgm:pt modelId="{FA9EC8E1-B462-45D5-8B13-970E1DFAB571}" type="pres">
      <dgm:prSet presAssocID="{C16F57EC-56FD-4454-AC8F-E6530B669E87}" presName="Accent" presStyleLbl="trAlignAcc1" presStyleIdx="1" presStyleCnt="8">
        <dgm:presLayoutVars>
          <dgm:chMax val="0"/>
          <dgm:chPref val="0"/>
        </dgm:presLayoutVars>
      </dgm:prSet>
      <dgm:spPr/>
    </dgm:pt>
    <dgm:pt modelId="{DEEE0D05-DCBD-4958-9A83-DA509F488E67}" type="pres">
      <dgm:prSet presAssocID="{C16F57EC-56FD-4454-AC8F-E6530B669E87}" presName="Image" presStyleLbl="alignImgPlace1" presStyleIdx="1" presStyleCnt="8">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Three people wearing glasses smiling and looking at two tablets"/>
        </a:ext>
      </dgm:extLst>
    </dgm:pt>
    <dgm:pt modelId="{7A014194-56BE-4E53-9126-07E6069EF5B5}" type="pres">
      <dgm:prSet presAssocID="{C16F57EC-56FD-4454-AC8F-E6530B669E87}" presName="ChildComposite" presStyleCnt="0"/>
      <dgm:spPr/>
    </dgm:pt>
    <dgm:pt modelId="{2EBE531C-DBA2-4453-9BA1-FBAF0DA253C2}" type="pres">
      <dgm:prSet presAssocID="{C16F57EC-56FD-4454-AC8F-E6530B669E87}" presName="Child" presStyleLbl="node1" presStyleIdx="0" presStyleCnt="0">
        <dgm:presLayoutVars>
          <dgm:chMax val="0"/>
          <dgm:chPref val="0"/>
          <dgm:bulletEnabled val="1"/>
        </dgm:presLayoutVars>
      </dgm:prSet>
      <dgm:spPr/>
    </dgm:pt>
    <dgm:pt modelId="{3F50C730-9932-446D-91A8-62DB399DECFB}" type="pres">
      <dgm:prSet presAssocID="{C16F57EC-56FD-4454-AC8F-E6530B669E87}" presName="Parent" presStyleLbl="revTx" presStyleIdx="1" presStyleCnt="8">
        <dgm:presLayoutVars>
          <dgm:chMax val="1"/>
          <dgm:chPref val="0"/>
          <dgm:bulletEnabled val="1"/>
        </dgm:presLayoutVars>
      </dgm:prSet>
      <dgm:spPr/>
    </dgm:pt>
    <dgm:pt modelId="{2BDA4C96-AA1C-4E90-A360-CB2E190450E2}" type="pres">
      <dgm:prSet presAssocID="{9E3D4022-B913-4C9C-897B-9CCD386EB925}" presName="sibTrans" presStyleCnt="0"/>
      <dgm:spPr/>
    </dgm:pt>
    <dgm:pt modelId="{81B4575A-1B69-42A8-B179-432C8567F0ED}" type="pres">
      <dgm:prSet presAssocID="{6BF3CB26-912E-4C76-8C3B-19DB9D61E843}" presName="composite" presStyleCnt="0">
        <dgm:presLayoutVars>
          <dgm:chMax val="1"/>
          <dgm:chPref val="1"/>
        </dgm:presLayoutVars>
      </dgm:prSet>
      <dgm:spPr/>
    </dgm:pt>
    <dgm:pt modelId="{848203C8-DAF0-41E1-AB06-C76EE50FFA78}" type="pres">
      <dgm:prSet presAssocID="{6BF3CB26-912E-4C76-8C3B-19DB9D61E843}" presName="Accent" presStyleLbl="trAlignAcc1" presStyleIdx="2" presStyleCnt="8">
        <dgm:presLayoutVars>
          <dgm:chMax val="0"/>
          <dgm:chPref val="0"/>
        </dgm:presLayoutVars>
      </dgm:prSet>
      <dgm:spPr/>
    </dgm:pt>
    <dgm:pt modelId="{B29FE1D4-B3D2-4326-979E-164D74D5A601}" type="pres">
      <dgm:prSet presAssocID="{6BF3CB26-912E-4C76-8C3B-19DB9D61E843}" presName="Image" presStyleLbl="alignImgPlace1" presStyleIdx="2" presStyleCnt="8">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ed balloon with push pin"/>
        </a:ext>
      </dgm:extLst>
    </dgm:pt>
    <dgm:pt modelId="{36ABDD91-0570-4AAB-A89E-E982DE426914}" type="pres">
      <dgm:prSet presAssocID="{6BF3CB26-912E-4C76-8C3B-19DB9D61E843}" presName="ChildComposite" presStyleCnt="0"/>
      <dgm:spPr/>
    </dgm:pt>
    <dgm:pt modelId="{EBF66DA5-CAAC-4A26-ACD0-3333E9690555}" type="pres">
      <dgm:prSet presAssocID="{6BF3CB26-912E-4C76-8C3B-19DB9D61E843}" presName="Child" presStyleLbl="node1" presStyleIdx="0" presStyleCnt="0">
        <dgm:presLayoutVars>
          <dgm:chMax val="0"/>
          <dgm:chPref val="0"/>
          <dgm:bulletEnabled val="1"/>
        </dgm:presLayoutVars>
      </dgm:prSet>
      <dgm:spPr/>
    </dgm:pt>
    <dgm:pt modelId="{13F104AB-6387-4329-B4DA-C8F84586E524}" type="pres">
      <dgm:prSet presAssocID="{6BF3CB26-912E-4C76-8C3B-19DB9D61E843}" presName="Parent" presStyleLbl="revTx" presStyleIdx="2" presStyleCnt="8">
        <dgm:presLayoutVars>
          <dgm:chMax val="1"/>
          <dgm:chPref val="0"/>
          <dgm:bulletEnabled val="1"/>
        </dgm:presLayoutVars>
      </dgm:prSet>
      <dgm:spPr/>
    </dgm:pt>
    <dgm:pt modelId="{AD42E718-EEB9-4738-87DA-4BCC0EF2B44F}" type="pres">
      <dgm:prSet presAssocID="{A915AF37-DF2A-4334-BA30-76534DF551E3}" presName="sibTrans" presStyleCnt="0"/>
      <dgm:spPr/>
    </dgm:pt>
    <dgm:pt modelId="{A9EF180D-DB15-4392-814E-93E1F0FAD046}" type="pres">
      <dgm:prSet presAssocID="{7FB1B214-015F-49A7-A743-396E4D2BD206}" presName="composite" presStyleCnt="0">
        <dgm:presLayoutVars>
          <dgm:chMax val="1"/>
          <dgm:chPref val="1"/>
        </dgm:presLayoutVars>
      </dgm:prSet>
      <dgm:spPr/>
    </dgm:pt>
    <dgm:pt modelId="{C9291020-1CDE-48E8-9864-3B2A6779A61E}" type="pres">
      <dgm:prSet presAssocID="{7FB1B214-015F-49A7-A743-396E4D2BD206}" presName="Accent" presStyleLbl="trAlignAcc1" presStyleIdx="3" presStyleCnt="8">
        <dgm:presLayoutVars>
          <dgm:chMax val="0"/>
          <dgm:chPref val="0"/>
        </dgm:presLayoutVars>
      </dgm:prSet>
      <dgm:spPr/>
    </dgm:pt>
    <dgm:pt modelId="{0E6A1BFE-E299-4019-8BFC-06F36929C759}" type="pres">
      <dgm:prSet presAssocID="{7FB1B214-015F-49A7-A743-396E4D2BD206}" presName="Image" presStyleLbl="alignImgPlace1" presStyleIdx="3" presStyleCnt="8">
        <dgm:presLayoutVars>
          <dgm:chMax val="0"/>
          <dgm:chPref val="0"/>
        </dgm:presLayoutVars>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dgm:spPr>
      <dgm:extLst>
        <a:ext uri="{E40237B7-FDA0-4F09-8148-C483321AD2D9}">
          <dgm14:cNvPr xmlns:dgm14="http://schemas.microsoft.com/office/drawing/2010/diagram" id="0" name="" descr="An arrow hitting a bull's eye target"/>
        </a:ext>
      </dgm:extLst>
    </dgm:pt>
    <dgm:pt modelId="{9727FEAA-A17D-41CA-9294-CC5A8C75AF59}" type="pres">
      <dgm:prSet presAssocID="{7FB1B214-015F-49A7-A743-396E4D2BD206}" presName="ChildComposite" presStyleCnt="0"/>
      <dgm:spPr/>
    </dgm:pt>
    <dgm:pt modelId="{7D15A073-F831-48E3-9FA6-6791ACF417DE}" type="pres">
      <dgm:prSet presAssocID="{7FB1B214-015F-49A7-A743-396E4D2BD206}" presName="Child" presStyleLbl="node1" presStyleIdx="0" presStyleCnt="0">
        <dgm:presLayoutVars>
          <dgm:chMax val="0"/>
          <dgm:chPref val="0"/>
          <dgm:bulletEnabled val="1"/>
        </dgm:presLayoutVars>
      </dgm:prSet>
      <dgm:spPr/>
    </dgm:pt>
    <dgm:pt modelId="{FBA3003F-0CC6-413C-B8CD-1E4A5F5C9520}" type="pres">
      <dgm:prSet presAssocID="{7FB1B214-015F-49A7-A743-396E4D2BD206}" presName="Parent" presStyleLbl="revTx" presStyleIdx="3" presStyleCnt="8">
        <dgm:presLayoutVars>
          <dgm:chMax val="1"/>
          <dgm:chPref val="0"/>
          <dgm:bulletEnabled val="1"/>
        </dgm:presLayoutVars>
      </dgm:prSet>
      <dgm:spPr/>
    </dgm:pt>
    <dgm:pt modelId="{15161E56-33EE-48E2-A92B-015CB68967FC}" type="pres">
      <dgm:prSet presAssocID="{90107B1A-F866-4465-BC17-393E2E1B766A}" presName="sibTrans" presStyleCnt="0"/>
      <dgm:spPr/>
    </dgm:pt>
    <dgm:pt modelId="{C286ADEB-DF70-4BB2-9B90-0F9EEAA69111}" type="pres">
      <dgm:prSet presAssocID="{2C07FA62-BA9A-4A18-BA2B-F2938A6111EE}" presName="composite" presStyleCnt="0">
        <dgm:presLayoutVars>
          <dgm:chMax val="1"/>
          <dgm:chPref val="1"/>
        </dgm:presLayoutVars>
      </dgm:prSet>
      <dgm:spPr/>
    </dgm:pt>
    <dgm:pt modelId="{BBC4D427-55CB-4E9D-9052-F32258840CFB}" type="pres">
      <dgm:prSet presAssocID="{2C07FA62-BA9A-4A18-BA2B-F2938A6111EE}" presName="Accent" presStyleLbl="trAlignAcc1" presStyleIdx="4" presStyleCnt="8">
        <dgm:presLayoutVars>
          <dgm:chMax val="0"/>
          <dgm:chPref val="0"/>
        </dgm:presLayoutVars>
      </dgm:prSet>
      <dgm:spPr/>
    </dgm:pt>
    <dgm:pt modelId="{2ED2A7DE-AE85-487D-8009-066E92DED08F}" type="pres">
      <dgm:prSet presAssocID="{2C07FA62-BA9A-4A18-BA2B-F2938A6111EE}" presName="Image" presStyleLbl="alignImgPlace1" presStyleIdx="4" presStyleCnt="8">
        <dgm:presLayoutVars>
          <dgm:chMax val="0"/>
          <dgm:chPref val="0"/>
        </dgm:presLayoutVars>
      </dgm:prSet>
      <dgm:spPr>
        <a:blipFill>
          <a:blip xmlns:r="http://schemas.openxmlformats.org/officeDocument/2006/relationships" r:embed="rId5"/>
          <a:srcRect/>
          <a:stretch>
            <a:fillRect l="-25000" r="-25000"/>
          </a:stretch>
        </a:blipFill>
      </dgm:spPr>
      <dgm:extLst>
        <a:ext uri="{E40237B7-FDA0-4F09-8148-C483321AD2D9}">
          <dgm14:cNvPr xmlns:dgm14="http://schemas.microsoft.com/office/drawing/2010/diagram" id="0" name="" descr="Hand with a gavel"/>
        </a:ext>
      </dgm:extLst>
    </dgm:pt>
    <dgm:pt modelId="{3285EE13-7500-45DA-8634-1BF874B0D0D4}" type="pres">
      <dgm:prSet presAssocID="{2C07FA62-BA9A-4A18-BA2B-F2938A6111EE}" presName="ChildComposite" presStyleCnt="0"/>
      <dgm:spPr/>
    </dgm:pt>
    <dgm:pt modelId="{79E81F53-0370-4720-B269-265E46C5FA32}" type="pres">
      <dgm:prSet presAssocID="{2C07FA62-BA9A-4A18-BA2B-F2938A6111EE}" presName="Child" presStyleLbl="node1" presStyleIdx="0" presStyleCnt="0">
        <dgm:presLayoutVars>
          <dgm:chMax val="0"/>
          <dgm:chPref val="0"/>
          <dgm:bulletEnabled val="1"/>
        </dgm:presLayoutVars>
      </dgm:prSet>
      <dgm:spPr/>
    </dgm:pt>
    <dgm:pt modelId="{E079AE06-7B9F-4E0D-B61F-9BEDF833B080}" type="pres">
      <dgm:prSet presAssocID="{2C07FA62-BA9A-4A18-BA2B-F2938A6111EE}" presName="Parent" presStyleLbl="revTx" presStyleIdx="4" presStyleCnt="8">
        <dgm:presLayoutVars>
          <dgm:chMax val="1"/>
          <dgm:chPref val="0"/>
          <dgm:bulletEnabled val="1"/>
        </dgm:presLayoutVars>
      </dgm:prSet>
      <dgm:spPr/>
    </dgm:pt>
    <dgm:pt modelId="{C4CEFD2F-DB88-4F73-833F-F7058C065E9C}" type="pres">
      <dgm:prSet presAssocID="{E2E00824-38ED-42DE-B8DE-38139D8CF5FA}" presName="sibTrans" presStyleCnt="0"/>
      <dgm:spPr/>
    </dgm:pt>
    <dgm:pt modelId="{CECB3060-5BE9-4EB6-9D83-F3CF9C6816EB}" type="pres">
      <dgm:prSet presAssocID="{D25841D3-822F-410E-8CB3-7BC52CBC56BB}" presName="composite" presStyleCnt="0">
        <dgm:presLayoutVars>
          <dgm:chMax val="1"/>
          <dgm:chPref val="1"/>
        </dgm:presLayoutVars>
      </dgm:prSet>
      <dgm:spPr/>
    </dgm:pt>
    <dgm:pt modelId="{4798833D-A6E7-4604-9029-BA04D16676FD}" type="pres">
      <dgm:prSet presAssocID="{D25841D3-822F-410E-8CB3-7BC52CBC56BB}" presName="Accent" presStyleLbl="trAlignAcc1" presStyleIdx="5" presStyleCnt="8">
        <dgm:presLayoutVars>
          <dgm:chMax val="0"/>
          <dgm:chPref val="0"/>
        </dgm:presLayoutVars>
      </dgm:prSet>
      <dgm:spPr/>
    </dgm:pt>
    <dgm:pt modelId="{78D703CE-ED93-44B0-ABEB-B3865B0C8CCC}" type="pres">
      <dgm:prSet presAssocID="{D25841D3-822F-410E-8CB3-7BC52CBC56BB}" presName="Image" presStyleLbl="alignImgPlace1" presStyleIdx="5" presStyleCnt="8">
        <dgm:presLayoutVars>
          <dgm:chMax val="0"/>
          <dgm:chPref val="0"/>
        </dgm:presLayoutVars>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lose-up of a stopwatch"/>
        </a:ext>
      </dgm:extLst>
    </dgm:pt>
    <dgm:pt modelId="{FB832EAF-90B2-4931-AB27-F8489D01953A}" type="pres">
      <dgm:prSet presAssocID="{D25841D3-822F-410E-8CB3-7BC52CBC56BB}" presName="ChildComposite" presStyleCnt="0"/>
      <dgm:spPr/>
    </dgm:pt>
    <dgm:pt modelId="{C2585C37-F4DF-441D-A7FD-6459A9960E02}" type="pres">
      <dgm:prSet presAssocID="{D25841D3-822F-410E-8CB3-7BC52CBC56BB}" presName="Child" presStyleLbl="node1" presStyleIdx="0" presStyleCnt="0">
        <dgm:presLayoutVars>
          <dgm:chMax val="0"/>
          <dgm:chPref val="0"/>
          <dgm:bulletEnabled val="1"/>
        </dgm:presLayoutVars>
      </dgm:prSet>
      <dgm:spPr/>
    </dgm:pt>
    <dgm:pt modelId="{68644013-1891-474A-B641-69C2D55B69EA}" type="pres">
      <dgm:prSet presAssocID="{D25841D3-822F-410E-8CB3-7BC52CBC56BB}" presName="Parent" presStyleLbl="revTx" presStyleIdx="5" presStyleCnt="8">
        <dgm:presLayoutVars>
          <dgm:chMax val="1"/>
          <dgm:chPref val="0"/>
          <dgm:bulletEnabled val="1"/>
        </dgm:presLayoutVars>
      </dgm:prSet>
      <dgm:spPr/>
    </dgm:pt>
    <dgm:pt modelId="{0F9C2D6B-2F5C-418F-9759-C0BC5D93FA9A}" type="pres">
      <dgm:prSet presAssocID="{29176F0C-7EC2-441B-97F9-0879976E9D14}" presName="sibTrans" presStyleCnt="0"/>
      <dgm:spPr/>
    </dgm:pt>
    <dgm:pt modelId="{1719A95D-7957-455F-9390-7927182D0D2B}" type="pres">
      <dgm:prSet presAssocID="{6C9F8C26-E06C-4295-A2CF-107945E6265B}" presName="composite" presStyleCnt="0">
        <dgm:presLayoutVars>
          <dgm:chMax val="1"/>
          <dgm:chPref val="1"/>
        </dgm:presLayoutVars>
      </dgm:prSet>
      <dgm:spPr/>
    </dgm:pt>
    <dgm:pt modelId="{D24322D8-C92B-4325-B093-4AE53AAFF749}" type="pres">
      <dgm:prSet presAssocID="{6C9F8C26-E06C-4295-A2CF-107945E6265B}" presName="Accent" presStyleLbl="trAlignAcc1" presStyleIdx="6" presStyleCnt="8">
        <dgm:presLayoutVars>
          <dgm:chMax val="0"/>
          <dgm:chPref val="0"/>
        </dgm:presLayoutVars>
      </dgm:prSet>
      <dgm:spPr/>
    </dgm:pt>
    <dgm:pt modelId="{C184945C-047A-473E-A199-217B47E37246}" type="pres">
      <dgm:prSet presAssocID="{6C9F8C26-E06C-4295-A2CF-107945E6265B}" presName="Image" presStyleLbl="alignImgPlace1" presStyleIdx="6" presStyleCnt="8">
        <dgm:presLayoutVars>
          <dgm:chMax val="0"/>
          <dgm:chPref val="0"/>
        </dgm:presLayoutVars>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Hand placing stars"/>
        </a:ext>
      </dgm:extLst>
    </dgm:pt>
    <dgm:pt modelId="{965A0870-EE3A-499B-8EE6-98DB5C7F8323}" type="pres">
      <dgm:prSet presAssocID="{6C9F8C26-E06C-4295-A2CF-107945E6265B}" presName="ChildComposite" presStyleCnt="0"/>
      <dgm:spPr/>
    </dgm:pt>
    <dgm:pt modelId="{4F847556-668D-46DD-B33D-B9D8E6D0EF8E}" type="pres">
      <dgm:prSet presAssocID="{6C9F8C26-E06C-4295-A2CF-107945E6265B}" presName="Child" presStyleLbl="node1" presStyleIdx="0" presStyleCnt="0">
        <dgm:presLayoutVars>
          <dgm:chMax val="0"/>
          <dgm:chPref val="0"/>
          <dgm:bulletEnabled val="1"/>
        </dgm:presLayoutVars>
      </dgm:prSet>
      <dgm:spPr/>
    </dgm:pt>
    <dgm:pt modelId="{BDE321C0-1FC8-46D3-AB2F-7F677382F661}" type="pres">
      <dgm:prSet presAssocID="{6C9F8C26-E06C-4295-A2CF-107945E6265B}" presName="Parent" presStyleLbl="revTx" presStyleIdx="6" presStyleCnt="8">
        <dgm:presLayoutVars>
          <dgm:chMax val="1"/>
          <dgm:chPref val="0"/>
          <dgm:bulletEnabled val="1"/>
        </dgm:presLayoutVars>
      </dgm:prSet>
      <dgm:spPr/>
    </dgm:pt>
    <dgm:pt modelId="{3FB2AF47-BCA5-4A54-B173-872E7A4CC272}" type="pres">
      <dgm:prSet presAssocID="{009E61F6-62A5-425E-AAF6-D60D4E412F8A}" presName="sibTrans" presStyleCnt="0"/>
      <dgm:spPr/>
    </dgm:pt>
    <dgm:pt modelId="{B5ED043C-F3B1-4204-8696-E2540058F56C}" type="pres">
      <dgm:prSet presAssocID="{82ABA323-9521-458F-BA9C-AF26BD97F80D}" presName="composite" presStyleCnt="0">
        <dgm:presLayoutVars>
          <dgm:chMax val="1"/>
          <dgm:chPref val="1"/>
        </dgm:presLayoutVars>
      </dgm:prSet>
      <dgm:spPr/>
    </dgm:pt>
    <dgm:pt modelId="{5DCEA2D0-BBC2-4890-AA15-98F9B91CD8F4}" type="pres">
      <dgm:prSet presAssocID="{82ABA323-9521-458F-BA9C-AF26BD97F80D}" presName="Accent" presStyleLbl="trAlignAcc1" presStyleIdx="7" presStyleCnt="8">
        <dgm:presLayoutVars>
          <dgm:chMax val="0"/>
          <dgm:chPref val="0"/>
        </dgm:presLayoutVars>
      </dgm:prSet>
      <dgm:spPr/>
    </dgm:pt>
    <dgm:pt modelId="{095B6976-1DD1-4A49-9F09-437DA6EBEF04}" type="pres">
      <dgm:prSet presAssocID="{82ABA323-9521-458F-BA9C-AF26BD97F80D}" presName="Image" presStyleLbl="alignImgPlace1" presStyleIdx="7" presStyleCnt="8">
        <dgm:presLayoutVars>
          <dgm:chMax val="0"/>
          <dgm:chPref val="0"/>
        </dgm:presLayoutVars>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Angled shot of pen on a graph"/>
        </a:ext>
      </dgm:extLst>
    </dgm:pt>
    <dgm:pt modelId="{C3049559-BACD-4D23-8940-130B38914C94}" type="pres">
      <dgm:prSet presAssocID="{82ABA323-9521-458F-BA9C-AF26BD97F80D}" presName="ChildComposite" presStyleCnt="0"/>
      <dgm:spPr/>
    </dgm:pt>
    <dgm:pt modelId="{57ADA3FE-0D17-4378-8584-F19CE0E9863B}" type="pres">
      <dgm:prSet presAssocID="{82ABA323-9521-458F-BA9C-AF26BD97F80D}" presName="Child" presStyleLbl="node1" presStyleIdx="0" presStyleCnt="0">
        <dgm:presLayoutVars>
          <dgm:chMax val="0"/>
          <dgm:chPref val="0"/>
          <dgm:bulletEnabled val="1"/>
        </dgm:presLayoutVars>
      </dgm:prSet>
      <dgm:spPr/>
    </dgm:pt>
    <dgm:pt modelId="{DA3A9443-7222-4EFF-900D-7526CCC2B264}" type="pres">
      <dgm:prSet presAssocID="{82ABA323-9521-458F-BA9C-AF26BD97F80D}" presName="Parent" presStyleLbl="revTx" presStyleIdx="7" presStyleCnt="8">
        <dgm:presLayoutVars>
          <dgm:chMax val="1"/>
          <dgm:chPref val="0"/>
          <dgm:bulletEnabled val="1"/>
        </dgm:presLayoutVars>
      </dgm:prSet>
      <dgm:spPr/>
    </dgm:pt>
  </dgm:ptLst>
  <dgm:cxnLst>
    <dgm:cxn modelId="{F1A19D04-69ED-4E42-878B-FCF099A3D485}" type="presOf" srcId="{7FB1B214-015F-49A7-A743-396E4D2BD206}" destId="{FBA3003F-0CC6-413C-B8CD-1E4A5F5C9520}" srcOrd="0" destOrd="0" presId="urn:microsoft.com/office/officeart/2008/layout/CaptionedPictures"/>
    <dgm:cxn modelId="{029F5B2A-D025-4D72-9A90-08E8A099366E}" srcId="{68AEB244-AFE6-40E9-96F9-6A901344E853}" destId="{6078D8AD-1227-4E36-B914-B9EF54F19340}" srcOrd="0" destOrd="0" parTransId="{C1C81D03-3946-4CEA-BF06-A3F32EA978C5}" sibTransId="{3991DEA0-75F5-4698-9BD0-6818771BFE7D}"/>
    <dgm:cxn modelId="{7A0E3831-CFB1-4EC3-8E01-4FE7B169DB72}" srcId="{68AEB244-AFE6-40E9-96F9-6A901344E853}" destId="{C16F57EC-56FD-4454-AC8F-E6530B669E87}" srcOrd="1" destOrd="0" parTransId="{5404DB69-A832-452F-82EC-FA0BF34F143B}" sibTransId="{9E3D4022-B913-4C9C-897B-9CCD386EB925}"/>
    <dgm:cxn modelId="{5D5C9F40-9F67-4454-A645-0411808FFC54}" srcId="{68AEB244-AFE6-40E9-96F9-6A901344E853}" destId="{2C07FA62-BA9A-4A18-BA2B-F2938A6111EE}" srcOrd="4" destOrd="0" parTransId="{6AD3D281-A427-41DA-BB2C-ED2E9062AFBA}" sibTransId="{E2E00824-38ED-42DE-B8DE-38139D8CF5FA}"/>
    <dgm:cxn modelId="{3EFBDC65-0D6B-48E9-AC6C-396DEB8A743F}" srcId="{68AEB244-AFE6-40E9-96F9-6A901344E853}" destId="{6BF3CB26-912E-4C76-8C3B-19DB9D61E843}" srcOrd="2" destOrd="0" parTransId="{255055EA-D007-4558-A0DF-F2879D204192}" sibTransId="{A915AF37-DF2A-4334-BA30-76534DF551E3}"/>
    <dgm:cxn modelId="{28B88447-314D-40AA-8ABD-98924376E112}" type="presOf" srcId="{6C9F8C26-E06C-4295-A2CF-107945E6265B}" destId="{BDE321C0-1FC8-46D3-AB2F-7F677382F661}" srcOrd="0" destOrd="0" presId="urn:microsoft.com/office/officeart/2008/layout/CaptionedPictures"/>
    <dgm:cxn modelId="{751ED570-D337-422F-9701-D7D1396FB7FD}" srcId="{68AEB244-AFE6-40E9-96F9-6A901344E853}" destId="{7FB1B214-015F-49A7-A743-396E4D2BD206}" srcOrd="3" destOrd="0" parTransId="{5FB81DCC-4952-4E99-9A93-96A4333C3431}" sibTransId="{90107B1A-F866-4465-BC17-393E2E1B766A}"/>
    <dgm:cxn modelId="{98B3D272-F334-4981-A999-C4B416D8EC45}" type="presOf" srcId="{D25841D3-822F-410E-8CB3-7BC52CBC56BB}" destId="{68644013-1891-474A-B641-69C2D55B69EA}" srcOrd="0" destOrd="0" presId="urn:microsoft.com/office/officeart/2008/layout/CaptionedPictures"/>
    <dgm:cxn modelId="{795B9555-D401-41A4-AA12-33D10E446A84}" srcId="{68AEB244-AFE6-40E9-96F9-6A901344E853}" destId="{D25841D3-822F-410E-8CB3-7BC52CBC56BB}" srcOrd="5" destOrd="0" parTransId="{ECEE1BAB-9D6D-4449-B64E-4DC0B483D698}" sibTransId="{29176F0C-7EC2-441B-97F9-0879976E9D14}"/>
    <dgm:cxn modelId="{9A3D0C78-37F9-4FEB-8D50-D2894EB06A03}" type="presOf" srcId="{C16F57EC-56FD-4454-AC8F-E6530B669E87}" destId="{3F50C730-9932-446D-91A8-62DB399DECFB}" srcOrd="0" destOrd="0" presId="urn:microsoft.com/office/officeart/2008/layout/CaptionedPictures"/>
    <dgm:cxn modelId="{2AA0157D-FC8F-4F70-8FEF-BD3B66D68928}" srcId="{68AEB244-AFE6-40E9-96F9-6A901344E853}" destId="{6C9F8C26-E06C-4295-A2CF-107945E6265B}" srcOrd="6" destOrd="0" parTransId="{2D86C3FB-378B-48E0-A828-60BA2EEAD563}" sibTransId="{009E61F6-62A5-425E-AAF6-D60D4E412F8A}"/>
    <dgm:cxn modelId="{59B8AF92-8AB4-40A2-9168-F2822FCA41B0}" type="presOf" srcId="{82ABA323-9521-458F-BA9C-AF26BD97F80D}" destId="{DA3A9443-7222-4EFF-900D-7526CCC2B264}" srcOrd="0" destOrd="0" presId="urn:microsoft.com/office/officeart/2008/layout/CaptionedPictures"/>
    <dgm:cxn modelId="{62812D9C-4912-4879-9504-6F1ADA7D0B7A}" type="presOf" srcId="{68AEB244-AFE6-40E9-96F9-6A901344E853}" destId="{70220B3D-7666-4E2D-8B6F-9D02854F5FAA}" srcOrd="0" destOrd="0" presId="urn:microsoft.com/office/officeart/2008/layout/CaptionedPictures"/>
    <dgm:cxn modelId="{2338E7AC-F54E-4CAB-AB5C-90BFEF4F5EC0}" type="presOf" srcId="{2C07FA62-BA9A-4A18-BA2B-F2938A6111EE}" destId="{E079AE06-7B9F-4E0D-B61F-9BEDF833B080}" srcOrd="0" destOrd="0" presId="urn:microsoft.com/office/officeart/2008/layout/CaptionedPictures"/>
    <dgm:cxn modelId="{1CD0CDB1-9419-4F2F-B652-52CA747C4941}" type="presOf" srcId="{6BF3CB26-912E-4C76-8C3B-19DB9D61E843}" destId="{13F104AB-6387-4329-B4DA-C8F84586E524}" srcOrd="0" destOrd="0" presId="urn:microsoft.com/office/officeart/2008/layout/CaptionedPictures"/>
    <dgm:cxn modelId="{57F5A5B5-248A-40F1-A294-C741BF1B8A51}" srcId="{68AEB244-AFE6-40E9-96F9-6A901344E853}" destId="{82ABA323-9521-458F-BA9C-AF26BD97F80D}" srcOrd="7" destOrd="0" parTransId="{71B4F901-FAA7-42B8-A612-4E95282D36A8}" sibTransId="{93493083-F1B4-41F2-9AB2-5A39B193F785}"/>
    <dgm:cxn modelId="{6EDD7FC5-931A-40C0-9B5D-0ABF5381C40D}" type="presOf" srcId="{6078D8AD-1227-4E36-B914-B9EF54F19340}" destId="{B0F832D3-8ACA-4355-85DA-AC69CB936B91}" srcOrd="0" destOrd="0" presId="urn:microsoft.com/office/officeart/2008/layout/CaptionedPictures"/>
    <dgm:cxn modelId="{B4AFFE38-C359-444B-9FC6-4D78155E55CF}" type="presParOf" srcId="{70220B3D-7666-4E2D-8B6F-9D02854F5FAA}" destId="{1C449595-E511-4431-9E69-2EB635D87FCC}" srcOrd="0" destOrd="0" presId="urn:microsoft.com/office/officeart/2008/layout/CaptionedPictures"/>
    <dgm:cxn modelId="{2B4925DE-202F-44DE-AAA7-0B41DBBED741}" type="presParOf" srcId="{1C449595-E511-4431-9E69-2EB635D87FCC}" destId="{5B6EB3F6-B18D-45AB-A3BF-374C1DB13AC7}" srcOrd="0" destOrd="0" presId="urn:microsoft.com/office/officeart/2008/layout/CaptionedPictures"/>
    <dgm:cxn modelId="{4B265E94-4138-4718-9117-296CF5C14B94}" type="presParOf" srcId="{1C449595-E511-4431-9E69-2EB635D87FCC}" destId="{F79BAEFC-BA9A-44D2-85D6-CBBC5628724E}" srcOrd="1" destOrd="0" presId="urn:microsoft.com/office/officeart/2008/layout/CaptionedPictures"/>
    <dgm:cxn modelId="{E84C02DD-6C65-4529-A88C-01F0053414A7}" type="presParOf" srcId="{1C449595-E511-4431-9E69-2EB635D87FCC}" destId="{D8D9E1AB-837E-4252-9148-7E4108822AB3}" srcOrd="2" destOrd="0" presId="urn:microsoft.com/office/officeart/2008/layout/CaptionedPictures"/>
    <dgm:cxn modelId="{18EB557A-778A-40DF-A768-00CD6E84DD94}" type="presParOf" srcId="{D8D9E1AB-837E-4252-9148-7E4108822AB3}" destId="{0C786A87-A3DB-4017-AA62-47B089937B67}" srcOrd="0" destOrd="0" presId="urn:microsoft.com/office/officeart/2008/layout/CaptionedPictures"/>
    <dgm:cxn modelId="{791536B2-3DB9-4793-8F92-6F45F068D5CB}" type="presParOf" srcId="{D8D9E1AB-837E-4252-9148-7E4108822AB3}" destId="{B0F832D3-8ACA-4355-85DA-AC69CB936B91}" srcOrd="1" destOrd="0" presId="urn:microsoft.com/office/officeart/2008/layout/CaptionedPictures"/>
    <dgm:cxn modelId="{97AD108C-19DD-447D-9EDD-4A3362EB0DDC}" type="presParOf" srcId="{70220B3D-7666-4E2D-8B6F-9D02854F5FAA}" destId="{B4BC1BC6-7513-4B96-A51F-0A53F742D720}" srcOrd="1" destOrd="0" presId="urn:microsoft.com/office/officeart/2008/layout/CaptionedPictures"/>
    <dgm:cxn modelId="{A0CA2529-F6E8-4253-880A-6752E6F2679A}" type="presParOf" srcId="{70220B3D-7666-4E2D-8B6F-9D02854F5FAA}" destId="{B54DFF56-11C4-4AB8-BAC7-C5F514F75A5B}" srcOrd="2" destOrd="0" presId="urn:microsoft.com/office/officeart/2008/layout/CaptionedPictures"/>
    <dgm:cxn modelId="{A206297B-5C65-4A45-98A6-61E6DD9B0784}" type="presParOf" srcId="{B54DFF56-11C4-4AB8-BAC7-C5F514F75A5B}" destId="{FA9EC8E1-B462-45D5-8B13-970E1DFAB571}" srcOrd="0" destOrd="0" presId="urn:microsoft.com/office/officeart/2008/layout/CaptionedPictures"/>
    <dgm:cxn modelId="{AE35AD76-29A2-4C9F-B372-0C788F6EB7E7}" type="presParOf" srcId="{B54DFF56-11C4-4AB8-BAC7-C5F514F75A5B}" destId="{DEEE0D05-DCBD-4958-9A83-DA509F488E67}" srcOrd="1" destOrd="0" presId="urn:microsoft.com/office/officeart/2008/layout/CaptionedPictures"/>
    <dgm:cxn modelId="{8D1930E2-44F0-42A3-9F8E-7B6C3962AA9E}" type="presParOf" srcId="{B54DFF56-11C4-4AB8-BAC7-C5F514F75A5B}" destId="{7A014194-56BE-4E53-9126-07E6069EF5B5}" srcOrd="2" destOrd="0" presId="urn:microsoft.com/office/officeart/2008/layout/CaptionedPictures"/>
    <dgm:cxn modelId="{6D5EC8C7-40A8-4939-B8C2-4322F9475C1E}" type="presParOf" srcId="{7A014194-56BE-4E53-9126-07E6069EF5B5}" destId="{2EBE531C-DBA2-4453-9BA1-FBAF0DA253C2}" srcOrd="0" destOrd="0" presId="urn:microsoft.com/office/officeart/2008/layout/CaptionedPictures"/>
    <dgm:cxn modelId="{5AA4A455-E364-4ECC-B30D-1A0D951BF951}" type="presParOf" srcId="{7A014194-56BE-4E53-9126-07E6069EF5B5}" destId="{3F50C730-9932-446D-91A8-62DB399DECFB}" srcOrd="1" destOrd="0" presId="urn:microsoft.com/office/officeart/2008/layout/CaptionedPictures"/>
    <dgm:cxn modelId="{2A9FAAAE-1ACA-400B-856C-8E34111A74E3}" type="presParOf" srcId="{70220B3D-7666-4E2D-8B6F-9D02854F5FAA}" destId="{2BDA4C96-AA1C-4E90-A360-CB2E190450E2}" srcOrd="3" destOrd="0" presId="urn:microsoft.com/office/officeart/2008/layout/CaptionedPictures"/>
    <dgm:cxn modelId="{D71B58C2-245B-4CB7-B1C3-68B46D3B350A}" type="presParOf" srcId="{70220B3D-7666-4E2D-8B6F-9D02854F5FAA}" destId="{81B4575A-1B69-42A8-B179-432C8567F0ED}" srcOrd="4" destOrd="0" presId="urn:microsoft.com/office/officeart/2008/layout/CaptionedPictures"/>
    <dgm:cxn modelId="{7A192CA8-02A2-4993-8AD0-0963FBA5E7AD}" type="presParOf" srcId="{81B4575A-1B69-42A8-B179-432C8567F0ED}" destId="{848203C8-DAF0-41E1-AB06-C76EE50FFA78}" srcOrd="0" destOrd="0" presId="urn:microsoft.com/office/officeart/2008/layout/CaptionedPictures"/>
    <dgm:cxn modelId="{E8E9D222-BD1C-4E07-9E3D-8C329A9AAFCE}" type="presParOf" srcId="{81B4575A-1B69-42A8-B179-432C8567F0ED}" destId="{B29FE1D4-B3D2-4326-979E-164D74D5A601}" srcOrd="1" destOrd="0" presId="urn:microsoft.com/office/officeart/2008/layout/CaptionedPictures"/>
    <dgm:cxn modelId="{FA642E20-0308-430C-8C1D-82671E525C1D}" type="presParOf" srcId="{81B4575A-1B69-42A8-B179-432C8567F0ED}" destId="{36ABDD91-0570-4AAB-A89E-E982DE426914}" srcOrd="2" destOrd="0" presId="urn:microsoft.com/office/officeart/2008/layout/CaptionedPictures"/>
    <dgm:cxn modelId="{0CBE21C7-3579-4C47-A7F2-03D0F56D6A17}" type="presParOf" srcId="{36ABDD91-0570-4AAB-A89E-E982DE426914}" destId="{EBF66DA5-CAAC-4A26-ACD0-3333E9690555}" srcOrd="0" destOrd="0" presId="urn:microsoft.com/office/officeart/2008/layout/CaptionedPictures"/>
    <dgm:cxn modelId="{B49E357C-87AB-4F12-B323-D00EFA8B95C5}" type="presParOf" srcId="{36ABDD91-0570-4AAB-A89E-E982DE426914}" destId="{13F104AB-6387-4329-B4DA-C8F84586E524}" srcOrd="1" destOrd="0" presId="urn:microsoft.com/office/officeart/2008/layout/CaptionedPictures"/>
    <dgm:cxn modelId="{8921E913-391B-4C62-903E-7EA9716C8F97}" type="presParOf" srcId="{70220B3D-7666-4E2D-8B6F-9D02854F5FAA}" destId="{AD42E718-EEB9-4738-87DA-4BCC0EF2B44F}" srcOrd="5" destOrd="0" presId="urn:microsoft.com/office/officeart/2008/layout/CaptionedPictures"/>
    <dgm:cxn modelId="{2917CB9B-3F57-4EF5-AEAA-F7E04168803B}" type="presParOf" srcId="{70220B3D-7666-4E2D-8B6F-9D02854F5FAA}" destId="{A9EF180D-DB15-4392-814E-93E1F0FAD046}" srcOrd="6" destOrd="0" presId="urn:microsoft.com/office/officeart/2008/layout/CaptionedPictures"/>
    <dgm:cxn modelId="{73B6046D-A141-4BE6-AF82-5D85C438008F}" type="presParOf" srcId="{A9EF180D-DB15-4392-814E-93E1F0FAD046}" destId="{C9291020-1CDE-48E8-9864-3B2A6779A61E}" srcOrd="0" destOrd="0" presId="urn:microsoft.com/office/officeart/2008/layout/CaptionedPictures"/>
    <dgm:cxn modelId="{37873853-08AB-416B-B7CD-5C0A7A2162BD}" type="presParOf" srcId="{A9EF180D-DB15-4392-814E-93E1F0FAD046}" destId="{0E6A1BFE-E299-4019-8BFC-06F36929C759}" srcOrd="1" destOrd="0" presId="urn:microsoft.com/office/officeart/2008/layout/CaptionedPictures"/>
    <dgm:cxn modelId="{987785C5-29C4-47E1-A154-DC459FD2AA9D}" type="presParOf" srcId="{A9EF180D-DB15-4392-814E-93E1F0FAD046}" destId="{9727FEAA-A17D-41CA-9294-CC5A8C75AF59}" srcOrd="2" destOrd="0" presId="urn:microsoft.com/office/officeart/2008/layout/CaptionedPictures"/>
    <dgm:cxn modelId="{36215181-5308-4D13-AC26-41C905140395}" type="presParOf" srcId="{9727FEAA-A17D-41CA-9294-CC5A8C75AF59}" destId="{7D15A073-F831-48E3-9FA6-6791ACF417DE}" srcOrd="0" destOrd="0" presId="urn:microsoft.com/office/officeart/2008/layout/CaptionedPictures"/>
    <dgm:cxn modelId="{3783C9ED-27E2-4F00-A387-A47D93F98C90}" type="presParOf" srcId="{9727FEAA-A17D-41CA-9294-CC5A8C75AF59}" destId="{FBA3003F-0CC6-413C-B8CD-1E4A5F5C9520}" srcOrd="1" destOrd="0" presId="urn:microsoft.com/office/officeart/2008/layout/CaptionedPictures"/>
    <dgm:cxn modelId="{3211749D-F93B-490A-87A2-D3DF7D1B6E7A}" type="presParOf" srcId="{70220B3D-7666-4E2D-8B6F-9D02854F5FAA}" destId="{15161E56-33EE-48E2-A92B-015CB68967FC}" srcOrd="7" destOrd="0" presId="urn:microsoft.com/office/officeart/2008/layout/CaptionedPictures"/>
    <dgm:cxn modelId="{9BAD91E1-5851-4F8C-A902-65217C77B83F}" type="presParOf" srcId="{70220B3D-7666-4E2D-8B6F-9D02854F5FAA}" destId="{C286ADEB-DF70-4BB2-9B90-0F9EEAA69111}" srcOrd="8" destOrd="0" presId="urn:microsoft.com/office/officeart/2008/layout/CaptionedPictures"/>
    <dgm:cxn modelId="{41F33CA0-2431-402D-8886-DB6439697BC3}" type="presParOf" srcId="{C286ADEB-DF70-4BB2-9B90-0F9EEAA69111}" destId="{BBC4D427-55CB-4E9D-9052-F32258840CFB}" srcOrd="0" destOrd="0" presId="urn:microsoft.com/office/officeart/2008/layout/CaptionedPictures"/>
    <dgm:cxn modelId="{25E8EAB1-A29C-4995-A59C-B3BCB87173DC}" type="presParOf" srcId="{C286ADEB-DF70-4BB2-9B90-0F9EEAA69111}" destId="{2ED2A7DE-AE85-487D-8009-066E92DED08F}" srcOrd="1" destOrd="0" presId="urn:microsoft.com/office/officeart/2008/layout/CaptionedPictures"/>
    <dgm:cxn modelId="{98200BDA-E65F-4931-BFF6-F8A84E3EEE40}" type="presParOf" srcId="{C286ADEB-DF70-4BB2-9B90-0F9EEAA69111}" destId="{3285EE13-7500-45DA-8634-1BF874B0D0D4}" srcOrd="2" destOrd="0" presId="urn:microsoft.com/office/officeart/2008/layout/CaptionedPictures"/>
    <dgm:cxn modelId="{1C12BF3A-774D-44A6-8237-A068984FFF0B}" type="presParOf" srcId="{3285EE13-7500-45DA-8634-1BF874B0D0D4}" destId="{79E81F53-0370-4720-B269-265E46C5FA32}" srcOrd="0" destOrd="0" presId="urn:microsoft.com/office/officeart/2008/layout/CaptionedPictures"/>
    <dgm:cxn modelId="{28D66BED-B05B-4A94-8381-15CCDB90DA1F}" type="presParOf" srcId="{3285EE13-7500-45DA-8634-1BF874B0D0D4}" destId="{E079AE06-7B9F-4E0D-B61F-9BEDF833B080}" srcOrd="1" destOrd="0" presId="urn:microsoft.com/office/officeart/2008/layout/CaptionedPictures"/>
    <dgm:cxn modelId="{81DA0BC8-A78A-42F8-8F8F-12C4EDDDFE5D}" type="presParOf" srcId="{70220B3D-7666-4E2D-8B6F-9D02854F5FAA}" destId="{C4CEFD2F-DB88-4F73-833F-F7058C065E9C}" srcOrd="9" destOrd="0" presId="urn:microsoft.com/office/officeart/2008/layout/CaptionedPictures"/>
    <dgm:cxn modelId="{F662C474-BD5F-4971-BC07-511C42143E1C}" type="presParOf" srcId="{70220B3D-7666-4E2D-8B6F-9D02854F5FAA}" destId="{CECB3060-5BE9-4EB6-9D83-F3CF9C6816EB}" srcOrd="10" destOrd="0" presId="urn:microsoft.com/office/officeart/2008/layout/CaptionedPictures"/>
    <dgm:cxn modelId="{ADB8B946-BBE3-460C-A429-54D355289DD4}" type="presParOf" srcId="{CECB3060-5BE9-4EB6-9D83-F3CF9C6816EB}" destId="{4798833D-A6E7-4604-9029-BA04D16676FD}" srcOrd="0" destOrd="0" presId="urn:microsoft.com/office/officeart/2008/layout/CaptionedPictures"/>
    <dgm:cxn modelId="{5598BFD4-9703-46A3-8160-8954155F94CD}" type="presParOf" srcId="{CECB3060-5BE9-4EB6-9D83-F3CF9C6816EB}" destId="{78D703CE-ED93-44B0-ABEB-B3865B0C8CCC}" srcOrd="1" destOrd="0" presId="urn:microsoft.com/office/officeart/2008/layout/CaptionedPictures"/>
    <dgm:cxn modelId="{D069ECC9-0AF6-4173-9A44-510A913BE411}" type="presParOf" srcId="{CECB3060-5BE9-4EB6-9D83-F3CF9C6816EB}" destId="{FB832EAF-90B2-4931-AB27-F8489D01953A}" srcOrd="2" destOrd="0" presId="urn:microsoft.com/office/officeart/2008/layout/CaptionedPictures"/>
    <dgm:cxn modelId="{D11DBFF9-0C8A-4149-9DEE-4B0A4C67B82B}" type="presParOf" srcId="{FB832EAF-90B2-4931-AB27-F8489D01953A}" destId="{C2585C37-F4DF-441D-A7FD-6459A9960E02}" srcOrd="0" destOrd="0" presId="urn:microsoft.com/office/officeart/2008/layout/CaptionedPictures"/>
    <dgm:cxn modelId="{4F9657A1-E70E-4E0F-8360-3CE0D192CF1E}" type="presParOf" srcId="{FB832EAF-90B2-4931-AB27-F8489D01953A}" destId="{68644013-1891-474A-B641-69C2D55B69EA}" srcOrd="1" destOrd="0" presId="urn:microsoft.com/office/officeart/2008/layout/CaptionedPictures"/>
    <dgm:cxn modelId="{A191C69D-BC2F-46A9-B555-AD773189395A}" type="presParOf" srcId="{70220B3D-7666-4E2D-8B6F-9D02854F5FAA}" destId="{0F9C2D6B-2F5C-418F-9759-C0BC5D93FA9A}" srcOrd="11" destOrd="0" presId="urn:microsoft.com/office/officeart/2008/layout/CaptionedPictures"/>
    <dgm:cxn modelId="{EB5D265D-FBDE-4F96-972B-C491D4682A59}" type="presParOf" srcId="{70220B3D-7666-4E2D-8B6F-9D02854F5FAA}" destId="{1719A95D-7957-455F-9390-7927182D0D2B}" srcOrd="12" destOrd="0" presId="urn:microsoft.com/office/officeart/2008/layout/CaptionedPictures"/>
    <dgm:cxn modelId="{D4A43523-7A30-4E45-85D9-4C604EB2FA85}" type="presParOf" srcId="{1719A95D-7957-455F-9390-7927182D0D2B}" destId="{D24322D8-C92B-4325-B093-4AE53AAFF749}" srcOrd="0" destOrd="0" presId="urn:microsoft.com/office/officeart/2008/layout/CaptionedPictures"/>
    <dgm:cxn modelId="{C73FD7E0-4C47-4B8E-999B-2354CA691D16}" type="presParOf" srcId="{1719A95D-7957-455F-9390-7927182D0D2B}" destId="{C184945C-047A-473E-A199-217B47E37246}" srcOrd="1" destOrd="0" presId="urn:microsoft.com/office/officeart/2008/layout/CaptionedPictures"/>
    <dgm:cxn modelId="{F427998A-CF53-4711-BF08-8F9E7B0112A6}" type="presParOf" srcId="{1719A95D-7957-455F-9390-7927182D0D2B}" destId="{965A0870-EE3A-499B-8EE6-98DB5C7F8323}" srcOrd="2" destOrd="0" presId="urn:microsoft.com/office/officeart/2008/layout/CaptionedPictures"/>
    <dgm:cxn modelId="{DC57DE92-DD3C-4D64-A270-360BA07372A4}" type="presParOf" srcId="{965A0870-EE3A-499B-8EE6-98DB5C7F8323}" destId="{4F847556-668D-46DD-B33D-B9D8E6D0EF8E}" srcOrd="0" destOrd="0" presId="urn:microsoft.com/office/officeart/2008/layout/CaptionedPictures"/>
    <dgm:cxn modelId="{A34280C4-44EB-437F-BBA1-423C6073099F}" type="presParOf" srcId="{965A0870-EE3A-499B-8EE6-98DB5C7F8323}" destId="{BDE321C0-1FC8-46D3-AB2F-7F677382F661}" srcOrd="1" destOrd="0" presId="urn:microsoft.com/office/officeart/2008/layout/CaptionedPictures"/>
    <dgm:cxn modelId="{161DE5D8-88B6-4E5B-9294-976595C31952}" type="presParOf" srcId="{70220B3D-7666-4E2D-8B6F-9D02854F5FAA}" destId="{3FB2AF47-BCA5-4A54-B173-872E7A4CC272}" srcOrd="13" destOrd="0" presId="urn:microsoft.com/office/officeart/2008/layout/CaptionedPictures"/>
    <dgm:cxn modelId="{2127B894-7450-4A08-A5F2-600603189A93}" type="presParOf" srcId="{70220B3D-7666-4E2D-8B6F-9D02854F5FAA}" destId="{B5ED043C-F3B1-4204-8696-E2540058F56C}" srcOrd="14" destOrd="0" presId="urn:microsoft.com/office/officeart/2008/layout/CaptionedPictures"/>
    <dgm:cxn modelId="{44519DA3-8958-4552-8961-AF7A6E5EAA33}" type="presParOf" srcId="{B5ED043C-F3B1-4204-8696-E2540058F56C}" destId="{5DCEA2D0-BBC2-4890-AA15-98F9B91CD8F4}" srcOrd="0" destOrd="0" presId="urn:microsoft.com/office/officeart/2008/layout/CaptionedPictures"/>
    <dgm:cxn modelId="{C1D1A980-EE61-40B1-AC4A-0C56E6057693}" type="presParOf" srcId="{B5ED043C-F3B1-4204-8696-E2540058F56C}" destId="{095B6976-1DD1-4A49-9F09-437DA6EBEF04}" srcOrd="1" destOrd="0" presId="urn:microsoft.com/office/officeart/2008/layout/CaptionedPictures"/>
    <dgm:cxn modelId="{C89CEF53-BAFA-4A58-885E-807F97A34254}" type="presParOf" srcId="{B5ED043C-F3B1-4204-8696-E2540058F56C}" destId="{C3049559-BACD-4D23-8940-130B38914C94}" srcOrd="2" destOrd="0" presId="urn:microsoft.com/office/officeart/2008/layout/CaptionedPictures"/>
    <dgm:cxn modelId="{66CB42A4-62F6-4852-8976-6DBB666D85D0}" type="presParOf" srcId="{C3049559-BACD-4D23-8940-130B38914C94}" destId="{57ADA3FE-0D17-4378-8584-F19CE0E9863B}" srcOrd="0" destOrd="0" presId="urn:microsoft.com/office/officeart/2008/layout/CaptionedPictures"/>
    <dgm:cxn modelId="{E7184467-BEE1-406F-9A1B-BAD1CCC416F1}" type="presParOf" srcId="{C3049559-BACD-4D23-8940-130B38914C94}" destId="{DA3A9443-7222-4EFF-900D-7526CCC2B264}"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42CAF-7102-4147-BAAC-837C7271EF35}">
      <dsp:nvSpPr>
        <dsp:cNvPr id="0" name=""/>
        <dsp:cNvSpPr/>
      </dsp:nvSpPr>
      <dsp:spPr>
        <a:xfrm>
          <a:off x="0" y="828494"/>
          <a:ext cx="10972800" cy="152952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528D091E-E629-4310-B479-3BB7A1127F94}">
      <dsp:nvSpPr>
        <dsp:cNvPr id="0" name=""/>
        <dsp:cNvSpPr/>
      </dsp:nvSpPr>
      <dsp:spPr>
        <a:xfrm>
          <a:off x="462682" y="1172637"/>
          <a:ext cx="841240" cy="841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F7E4EB-77D4-4ACF-B097-CF2082CD1851}">
      <dsp:nvSpPr>
        <dsp:cNvPr id="0" name=""/>
        <dsp:cNvSpPr/>
      </dsp:nvSpPr>
      <dsp:spPr>
        <a:xfrm>
          <a:off x="1766604" y="828494"/>
          <a:ext cx="9206195" cy="1529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5" tIns="161875" rIns="161875" bIns="161875"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bg1"/>
              </a:solidFill>
            </a:rPr>
            <a:t>Dirty data refers to data that contains erroneous information</a:t>
          </a:r>
          <a:endParaRPr lang="en-US" sz="2500" kern="1200" dirty="0">
            <a:solidFill>
              <a:schemeClr val="bg1"/>
            </a:solidFill>
          </a:endParaRPr>
        </a:p>
      </dsp:txBody>
      <dsp:txXfrm>
        <a:off x="1766604" y="828494"/>
        <a:ext cx="9206195" cy="1529527"/>
      </dsp:txXfrm>
    </dsp:sp>
    <dsp:sp modelId="{9FEB1EFC-41E5-446E-A9E5-3843F630B75A}">
      <dsp:nvSpPr>
        <dsp:cNvPr id="0" name=""/>
        <dsp:cNvSpPr/>
      </dsp:nvSpPr>
      <dsp:spPr>
        <a:xfrm>
          <a:off x="0" y="2740403"/>
          <a:ext cx="10972800" cy="152952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3AD807A-180D-46DA-B0E2-7A35DEA3AE5C}">
      <dsp:nvSpPr>
        <dsp:cNvPr id="0" name=""/>
        <dsp:cNvSpPr/>
      </dsp:nvSpPr>
      <dsp:spPr>
        <a:xfrm>
          <a:off x="462682" y="3084547"/>
          <a:ext cx="841240" cy="841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78FE06-5B2F-44A8-BAE7-204BB8C01342}">
      <dsp:nvSpPr>
        <dsp:cNvPr id="0" name=""/>
        <dsp:cNvSpPr/>
      </dsp:nvSpPr>
      <dsp:spPr>
        <a:xfrm>
          <a:off x="1766604" y="2740403"/>
          <a:ext cx="9206195" cy="1529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5" tIns="161875" rIns="161875" bIns="161875"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complete removal of dirty data from a source is typically seen as impractical or virtually impossible</a:t>
          </a:r>
          <a:endParaRPr lang="en-US" sz="2500" kern="1200">
            <a:solidFill>
              <a:schemeClr val="bg1"/>
            </a:solidFill>
          </a:endParaRPr>
        </a:p>
      </dsp:txBody>
      <dsp:txXfrm>
        <a:off x="1766604" y="2740403"/>
        <a:ext cx="9206195" cy="1529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EB3F6-B18D-45AB-A3BF-374C1DB13AC7}">
      <dsp:nvSpPr>
        <dsp:cNvPr id="0" name=""/>
        <dsp:cNvSpPr/>
      </dsp:nvSpPr>
      <dsp:spPr>
        <a:xfrm>
          <a:off x="28" y="83173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79BAEFC-BA9A-44D2-85D6-CBBC5628724E}">
      <dsp:nvSpPr>
        <dsp:cNvPr id="0" name=""/>
        <dsp:cNvSpPr/>
      </dsp:nvSpPr>
      <dsp:spPr>
        <a:xfrm>
          <a:off x="105912" y="931388"/>
          <a:ext cx="1905907" cy="161939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F832D3-8ACA-4355-85DA-AC69CB936B91}">
      <dsp:nvSpPr>
        <dsp:cNvPr id="0" name=""/>
        <dsp:cNvSpPr/>
      </dsp:nvSpPr>
      <dsp:spPr>
        <a:xfrm>
          <a:off x="105912" y="255078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Reduced cost</a:t>
          </a:r>
        </a:p>
      </dsp:txBody>
      <dsp:txXfrm>
        <a:off x="105912" y="2550787"/>
        <a:ext cx="1905907" cy="672673"/>
      </dsp:txXfrm>
    </dsp:sp>
    <dsp:sp modelId="{FA9EC8E1-B462-45D5-8B13-970E1DFAB571}">
      <dsp:nvSpPr>
        <dsp:cNvPr id="0" name=""/>
        <dsp:cNvSpPr/>
      </dsp:nvSpPr>
      <dsp:spPr>
        <a:xfrm>
          <a:off x="2463070" y="83173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EEE0D05-DCBD-4958-9A83-DA509F488E67}">
      <dsp:nvSpPr>
        <dsp:cNvPr id="0" name=""/>
        <dsp:cNvSpPr/>
      </dsp:nvSpPr>
      <dsp:spPr>
        <a:xfrm>
          <a:off x="2568954" y="931388"/>
          <a:ext cx="1905907" cy="161939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50C730-9932-446D-91A8-62DB399DECFB}">
      <dsp:nvSpPr>
        <dsp:cNvPr id="0" name=""/>
        <dsp:cNvSpPr/>
      </dsp:nvSpPr>
      <dsp:spPr>
        <a:xfrm>
          <a:off x="2568954" y="255078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Improved employee retention</a:t>
          </a:r>
        </a:p>
      </dsp:txBody>
      <dsp:txXfrm>
        <a:off x="2568954" y="2550787"/>
        <a:ext cx="1905907" cy="672673"/>
      </dsp:txXfrm>
    </dsp:sp>
    <dsp:sp modelId="{848203C8-DAF0-41E1-AB06-C76EE50FFA78}">
      <dsp:nvSpPr>
        <dsp:cNvPr id="0" name=""/>
        <dsp:cNvSpPr/>
      </dsp:nvSpPr>
      <dsp:spPr>
        <a:xfrm>
          <a:off x="4926112" y="83173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29FE1D4-B3D2-4326-979E-164D74D5A601}">
      <dsp:nvSpPr>
        <dsp:cNvPr id="0" name=""/>
        <dsp:cNvSpPr/>
      </dsp:nvSpPr>
      <dsp:spPr>
        <a:xfrm>
          <a:off x="5031995" y="931388"/>
          <a:ext cx="1905907" cy="161939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F104AB-6387-4329-B4DA-C8F84586E524}">
      <dsp:nvSpPr>
        <dsp:cNvPr id="0" name=""/>
        <dsp:cNvSpPr/>
      </dsp:nvSpPr>
      <dsp:spPr>
        <a:xfrm>
          <a:off x="5031995" y="255078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Reduced risk</a:t>
          </a:r>
        </a:p>
      </dsp:txBody>
      <dsp:txXfrm>
        <a:off x="5031995" y="2550787"/>
        <a:ext cx="1905907" cy="672673"/>
      </dsp:txXfrm>
    </dsp:sp>
    <dsp:sp modelId="{C9291020-1CDE-48E8-9864-3B2A6779A61E}">
      <dsp:nvSpPr>
        <dsp:cNvPr id="0" name=""/>
        <dsp:cNvSpPr/>
      </dsp:nvSpPr>
      <dsp:spPr>
        <a:xfrm>
          <a:off x="7389153" y="83173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6A1BFE-E299-4019-8BFC-06F36929C759}">
      <dsp:nvSpPr>
        <dsp:cNvPr id="0" name=""/>
        <dsp:cNvSpPr/>
      </dsp:nvSpPr>
      <dsp:spPr>
        <a:xfrm>
          <a:off x="7495037" y="931388"/>
          <a:ext cx="1905907" cy="1619398"/>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A3003F-0CC6-413C-B8CD-1E4A5F5C9520}">
      <dsp:nvSpPr>
        <dsp:cNvPr id="0" name=""/>
        <dsp:cNvSpPr/>
      </dsp:nvSpPr>
      <dsp:spPr>
        <a:xfrm>
          <a:off x="7495037" y="255078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Accurate reporting and</a:t>
          </a:r>
          <a:br>
            <a:rPr lang="en-GB" sz="1200" b="0" kern="1200" dirty="0"/>
          </a:br>
          <a:r>
            <a:rPr lang="en-GB" sz="1200" b="0" kern="1200" dirty="0"/>
            <a:t>improved decision-making</a:t>
          </a:r>
        </a:p>
      </dsp:txBody>
      <dsp:txXfrm>
        <a:off x="7495037" y="2550787"/>
        <a:ext cx="1905907" cy="672673"/>
      </dsp:txXfrm>
    </dsp:sp>
    <dsp:sp modelId="{BBC4D427-55CB-4E9D-9052-F32258840CFB}">
      <dsp:nvSpPr>
        <dsp:cNvPr id="0" name=""/>
        <dsp:cNvSpPr/>
      </dsp:nvSpPr>
      <dsp:spPr>
        <a:xfrm>
          <a:off x="28" y="353488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ED2A7DE-AE85-487D-8009-066E92DED08F}">
      <dsp:nvSpPr>
        <dsp:cNvPr id="0" name=""/>
        <dsp:cNvSpPr/>
      </dsp:nvSpPr>
      <dsp:spPr>
        <a:xfrm>
          <a:off x="105912" y="3634539"/>
          <a:ext cx="1905907" cy="1619398"/>
        </a:xfrm>
        <a:prstGeom prst="rect">
          <a:avLst/>
        </a:prstGeom>
        <a:blipFill>
          <a:blip xmlns:r="http://schemas.openxmlformats.org/officeDocument/2006/relationships" r:embed="rId5"/>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9AE06-7B9F-4E0D-B61F-9BEDF833B080}">
      <dsp:nvSpPr>
        <dsp:cNvPr id="0" name=""/>
        <dsp:cNvSpPr/>
      </dsp:nvSpPr>
      <dsp:spPr>
        <a:xfrm>
          <a:off x="105912" y="525393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Compliance</a:t>
          </a:r>
        </a:p>
      </dsp:txBody>
      <dsp:txXfrm>
        <a:off x="105912" y="5253937"/>
        <a:ext cx="1905907" cy="672673"/>
      </dsp:txXfrm>
    </dsp:sp>
    <dsp:sp modelId="{4798833D-A6E7-4604-9029-BA04D16676FD}">
      <dsp:nvSpPr>
        <dsp:cNvPr id="0" name=""/>
        <dsp:cNvSpPr/>
      </dsp:nvSpPr>
      <dsp:spPr>
        <a:xfrm>
          <a:off x="2463070" y="353488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8D703CE-ED93-44B0-ABEB-B3865B0C8CCC}">
      <dsp:nvSpPr>
        <dsp:cNvPr id="0" name=""/>
        <dsp:cNvSpPr/>
      </dsp:nvSpPr>
      <dsp:spPr>
        <a:xfrm>
          <a:off x="2568954" y="3634539"/>
          <a:ext cx="1905907" cy="1619398"/>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644013-1891-474A-B641-69C2D55B69EA}">
      <dsp:nvSpPr>
        <dsp:cNvPr id="0" name=""/>
        <dsp:cNvSpPr/>
      </dsp:nvSpPr>
      <dsp:spPr>
        <a:xfrm>
          <a:off x="2568954" y="525393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Faster analysis</a:t>
          </a:r>
        </a:p>
      </dsp:txBody>
      <dsp:txXfrm>
        <a:off x="2568954" y="5253937"/>
        <a:ext cx="1905907" cy="672673"/>
      </dsp:txXfrm>
    </dsp:sp>
    <dsp:sp modelId="{D24322D8-C92B-4325-B093-4AE53AAFF749}">
      <dsp:nvSpPr>
        <dsp:cNvPr id="0" name=""/>
        <dsp:cNvSpPr/>
      </dsp:nvSpPr>
      <dsp:spPr>
        <a:xfrm>
          <a:off x="4926112" y="353488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84945C-047A-473E-A199-217B47E37246}">
      <dsp:nvSpPr>
        <dsp:cNvPr id="0" name=""/>
        <dsp:cNvSpPr/>
      </dsp:nvSpPr>
      <dsp:spPr>
        <a:xfrm>
          <a:off x="5031995" y="3634539"/>
          <a:ext cx="1905907" cy="1619398"/>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E321C0-1FC8-46D3-AB2F-7F677382F661}">
      <dsp:nvSpPr>
        <dsp:cNvPr id="0" name=""/>
        <dsp:cNvSpPr/>
      </dsp:nvSpPr>
      <dsp:spPr>
        <a:xfrm>
          <a:off x="5031995" y="525393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Improved productivity</a:t>
          </a:r>
        </a:p>
      </dsp:txBody>
      <dsp:txXfrm>
        <a:off x="5031995" y="5253937"/>
        <a:ext cx="1905907" cy="672673"/>
      </dsp:txXfrm>
    </dsp:sp>
    <dsp:sp modelId="{5DCEA2D0-BBC2-4890-AA15-98F9B91CD8F4}">
      <dsp:nvSpPr>
        <dsp:cNvPr id="0" name=""/>
        <dsp:cNvSpPr/>
      </dsp:nvSpPr>
      <dsp:spPr>
        <a:xfrm>
          <a:off x="7389153" y="3534883"/>
          <a:ext cx="2117675" cy="2491382"/>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95B6976-1DD1-4A49-9F09-437DA6EBEF04}">
      <dsp:nvSpPr>
        <dsp:cNvPr id="0" name=""/>
        <dsp:cNvSpPr/>
      </dsp:nvSpPr>
      <dsp:spPr>
        <a:xfrm>
          <a:off x="7495037" y="3634539"/>
          <a:ext cx="1905907" cy="1619398"/>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A9443-7222-4EFF-900D-7526CCC2B264}">
      <dsp:nvSpPr>
        <dsp:cNvPr id="0" name=""/>
        <dsp:cNvSpPr/>
      </dsp:nvSpPr>
      <dsp:spPr>
        <a:xfrm>
          <a:off x="7495037" y="5253937"/>
          <a:ext cx="1905907" cy="672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kern="1200" dirty="0"/>
            <a:t>Improved data quality</a:t>
          </a:r>
        </a:p>
      </dsp:txBody>
      <dsp:txXfrm>
        <a:off x="7495037" y="5253937"/>
        <a:ext cx="1905907" cy="6726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7/22/2022</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7/22/2022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notesStyle>
    <a:lvl1pPr marL="0" algn="l" defTabSz="914400" rtl="0" eaLnBrk="1" latinLnBrk="0" hangingPunct="1">
      <a:defRPr sz="1100" kern="1200">
        <a:solidFill>
          <a:schemeClr val="tx1"/>
        </a:solidFill>
        <a:latin typeface="Century Gothic" panose="020B0502020202020204" pitchFamily="34" charset="0"/>
        <a:ea typeface="+mn-ea"/>
        <a:cs typeface="+mn-cs"/>
      </a:defRPr>
    </a:lvl1pPr>
    <a:lvl2pPr marL="457200" algn="l" defTabSz="914400" rtl="0" eaLnBrk="1" latinLnBrk="0" hangingPunct="1">
      <a:defRPr sz="1100" kern="1200">
        <a:solidFill>
          <a:schemeClr val="tx1"/>
        </a:solidFill>
        <a:latin typeface="Century Gothic" panose="020B0502020202020204" pitchFamily="34" charset="0"/>
        <a:ea typeface="+mn-ea"/>
        <a:cs typeface="+mn-cs"/>
      </a:defRPr>
    </a:lvl2pPr>
    <a:lvl3pPr marL="914400" algn="l" defTabSz="914400" rtl="0" eaLnBrk="1" latinLnBrk="0" hangingPunct="1">
      <a:defRPr sz="1100" kern="1200">
        <a:solidFill>
          <a:schemeClr val="tx1"/>
        </a:solidFill>
        <a:latin typeface="Century Gothic" panose="020B0502020202020204" pitchFamily="34" charset="0"/>
        <a:ea typeface="+mn-ea"/>
        <a:cs typeface="+mn-cs"/>
      </a:defRPr>
    </a:lvl3pPr>
    <a:lvl4pPr marL="1371600" algn="l" defTabSz="914400" rtl="0" eaLnBrk="1" latinLnBrk="0" hangingPunct="1">
      <a:defRPr sz="1100" kern="1200">
        <a:solidFill>
          <a:schemeClr val="tx1"/>
        </a:solidFill>
        <a:latin typeface="Century Gothic" panose="020B0502020202020204" pitchFamily="34" charset="0"/>
        <a:ea typeface="+mn-ea"/>
        <a:cs typeface="+mn-cs"/>
      </a:defRPr>
    </a:lvl4pPr>
    <a:lvl5pPr marL="1828800" algn="l" defTabSz="914400" rtl="0" eaLnBrk="1" latinLnBrk="0" hangingPunct="1">
      <a:defRPr sz="11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2</a:t>
            </a:fld>
            <a:endParaRPr lang="en-US"/>
          </a:p>
        </p:txBody>
      </p:sp>
    </p:spTree>
    <p:extLst>
      <p:ext uri="{BB962C8B-B14F-4D97-AF65-F5344CB8AC3E}">
        <p14:creationId xmlns:p14="http://schemas.microsoft.com/office/powerpoint/2010/main" val="482824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11</a:t>
            </a:fld>
            <a:endParaRPr lang="en-US"/>
          </a:p>
        </p:txBody>
      </p:sp>
    </p:spTree>
    <p:extLst>
      <p:ext uri="{BB962C8B-B14F-4D97-AF65-F5344CB8AC3E}">
        <p14:creationId xmlns:p14="http://schemas.microsoft.com/office/powerpoint/2010/main" val="33257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sng" dirty="0">
                <a:effectLst/>
                <a:latin typeface="fieldwork"/>
              </a:rPr>
              <a:t>Format check (Validity)</a:t>
            </a:r>
            <a:endParaRPr lang="en-GB" b="0" i="0" u="sng" dirty="0">
              <a:effectLst/>
              <a:latin typeface="fieldwork"/>
            </a:endParaRPr>
          </a:p>
          <a:p>
            <a:pPr algn="l"/>
            <a:r>
              <a:rPr lang="en-GB" b="1" i="0" dirty="0">
                <a:effectLst/>
                <a:latin typeface="fieldwork"/>
              </a:rPr>
              <a:t>Is the data in the correct format?</a:t>
            </a:r>
            <a:endParaRPr lang="en-GB" b="0" i="0" dirty="0">
              <a:effectLst/>
              <a:latin typeface="fieldwork"/>
            </a:endParaRPr>
          </a:p>
          <a:p>
            <a:pPr marL="171450" indent="-171450" algn="l">
              <a:buFont typeface="Arial" panose="020B0604020202020204" pitchFamily="34" charset="0"/>
              <a:buChar char="•"/>
            </a:pPr>
            <a:r>
              <a:rPr lang="en-GB" b="0" i="0" dirty="0">
                <a:effectLst/>
                <a:latin typeface="fieldwork"/>
              </a:rPr>
              <a:t>One example of formatting is the ISO’s standard for date formatting, which is YYYY-MM-DD</a:t>
            </a:r>
          </a:p>
          <a:p>
            <a:pPr marL="171450" indent="-171450" algn="l">
              <a:buFont typeface="Arial" panose="020B0604020202020204" pitchFamily="34" charset="0"/>
              <a:buChar char="•"/>
            </a:pPr>
            <a:r>
              <a:rPr lang="en-GB" b="0" i="0" dirty="0">
                <a:effectLst/>
                <a:latin typeface="fieldwork"/>
              </a:rPr>
              <a:t>Telephone numbers should match up with their own national standard. In the UK, for instance, this would involve removing the first zero and replacing it with +44</a:t>
            </a:r>
          </a:p>
          <a:p>
            <a:pPr marL="171450" indent="-171450" algn="l">
              <a:buFont typeface="Arial" panose="020B0604020202020204" pitchFamily="34" charset="0"/>
              <a:buChar char="•"/>
            </a:pPr>
            <a:r>
              <a:rPr lang="en-GB" b="0" i="0" dirty="0">
                <a:effectLst/>
                <a:latin typeface="fieldwork"/>
              </a:rPr>
              <a:t>A different example is that a UK citizen’s National Insurance number, which starts with two letters and is followed by six numbers and one final letter</a:t>
            </a:r>
          </a:p>
          <a:p>
            <a:endParaRPr lang="en-US" dirty="0"/>
          </a:p>
          <a:p>
            <a:pPr algn="l"/>
            <a:r>
              <a:rPr lang="en-GB" b="1" i="0" u="sng" dirty="0">
                <a:effectLst/>
                <a:latin typeface="fieldwork"/>
              </a:rPr>
              <a:t>Length check (Validity)</a:t>
            </a:r>
            <a:endParaRPr lang="en-GB" b="0" i="0" u="sng" dirty="0">
              <a:effectLst/>
              <a:latin typeface="fieldwork"/>
            </a:endParaRPr>
          </a:p>
          <a:p>
            <a:pPr algn="l"/>
            <a:r>
              <a:rPr lang="en-GB" b="1" i="0" dirty="0">
                <a:effectLst/>
                <a:latin typeface="fieldwork"/>
              </a:rPr>
              <a:t>Looking at your data, is it the correct length?</a:t>
            </a:r>
            <a:endParaRPr lang="en-GB" b="0" i="0" dirty="0">
              <a:effectLst/>
              <a:latin typeface="fieldwork"/>
            </a:endParaRPr>
          </a:p>
          <a:p>
            <a:pPr marL="171450" indent="-171450" algn="l">
              <a:buFont typeface="Arial" panose="020B0604020202020204" pitchFamily="34" charset="0"/>
              <a:buChar char="•"/>
            </a:pPr>
            <a:r>
              <a:rPr lang="en-GB" b="0" i="0" dirty="0">
                <a:effectLst/>
                <a:latin typeface="fieldwork"/>
              </a:rPr>
              <a:t>For instance, a UK National Insurance number (NINO) must be nine characters long</a:t>
            </a:r>
          </a:p>
          <a:p>
            <a:endParaRPr lang="en-US" dirty="0"/>
          </a:p>
          <a:p>
            <a:pPr algn="l"/>
            <a:r>
              <a:rPr lang="en-GB" b="1" i="0" u="sng" dirty="0">
                <a:effectLst/>
                <a:latin typeface="fieldwork"/>
              </a:rPr>
              <a:t>Cross Check table (Validation and Consistency)</a:t>
            </a:r>
            <a:endParaRPr lang="en-GB" b="0" i="0" u="sng" dirty="0">
              <a:effectLst/>
              <a:latin typeface="fieldwork"/>
            </a:endParaRPr>
          </a:p>
          <a:p>
            <a:pPr algn="l"/>
            <a:r>
              <a:rPr lang="en-GB" b="1" i="0" dirty="0">
                <a:effectLst/>
                <a:latin typeface="fieldwork"/>
              </a:rPr>
              <a:t>Are the categorical group values as expected?</a:t>
            </a:r>
            <a:endParaRPr lang="en-GB" b="0" i="0" dirty="0">
              <a:effectLst/>
              <a:latin typeface="fieldwork"/>
            </a:endParaRPr>
          </a:p>
          <a:p>
            <a:pPr marL="171450" indent="-171450" algn="l">
              <a:buFont typeface="Arial" panose="020B0604020202020204" pitchFamily="34" charset="0"/>
              <a:buChar char="•"/>
            </a:pPr>
            <a:r>
              <a:rPr lang="en-GB" b="0" i="0" dirty="0">
                <a:effectLst/>
                <a:latin typeface="fieldwork"/>
              </a:rPr>
              <a:t>An example of this could be how you refer to a person. There are a finite number of titles available to an individual, e.g. Mr, Mrs, Ms, Master, Miss, Dr, and Revd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cs typeface="Arial"/>
              </a:rPr>
              <a:t>Cross-checking involves using </a:t>
            </a:r>
            <a:r>
              <a:rPr lang="en-GB" dirty="0">
                <a:cs typeface="Arial"/>
              </a:rPr>
              <a:t>multiple sources </a:t>
            </a:r>
            <a:r>
              <a:rPr lang="en-GB" b="0" dirty="0">
                <a:cs typeface="Arial"/>
              </a:rPr>
              <a:t>of data to confirm the validity and accuracy of the data. In addition, any discrepancies that are found would need to be investigated, fixed and then reconciled.</a:t>
            </a:r>
          </a:p>
          <a:p>
            <a:endParaRPr lang="en-US" dirty="0"/>
          </a:p>
          <a:p>
            <a:pPr algn="l"/>
            <a:r>
              <a:rPr lang="en-GB" b="1" i="0" u="sng" dirty="0">
                <a:effectLst/>
                <a:latin typeface="fieldwork"/>
              </a:rPr>
              <a:t>Complete (presence) check (Validity and Completeness)</a:t>
            </a:r>
            <a:endParaRPr lang="en-GB" b="0" i="0" u="sng" dirty="0">
              <a:effectLst/>
              <a:latin typeface="fieldwork"/>
            </a:endParaRPr>
          </a:p>
          <a:p>
            <a:pPr marL="171450" indent="-171450" algn="l">
              <a:buFont typeface="Arial" panose="020B0604020202020204" pitchFamily="34" charset="0"/>
              <a:buChar char="•"/>
            </a:pPr>
            <a:r>
              <a:rPr lang="en-GB" b="1" i="0" dirty="0">
                <a:effectLst/>
                <a:latin typeface="fieldwork"/>
              </a:rPr>
              <a:t>Is all the data present?</a:t>
            </a:r>
            <a:br>
              <a:rPr lang="en-GB" b="0" i="0" dirty="0">
                <a:effectLst/>
                <a:latin typeface="fieldwork"/>
              </a:rPr>
            </a:br>
            <a:r>
              <a:rPr lang="en-GB" b="0" i="0" dirty="0">
                <a:effectLst/>
                <a:latin typeface="fieldwork"/>
              </a:rPr>
              <a:t>For instance, common keys should always have a value. There may also be other important fields that must include a value</a:t>
            </a:r>
          </a:p>
          <a:p>
            <a:endParaRPr lang="en-US" dirty="0"/>
          </a:p>
          <a:p>
            <a:pPr algn="l"/>
            <a:r>
              <a:rPr lang="en-GB" b="1" i="0" u="sng" dirty="0">
                <a:effectLst/>
                <a:latin typeface="fieldwork"/>
              </a:rPr>
              <a:t>Range check (Validity and Completeness)</a:t>
            </a:r>
            <a:endParaRPr lang="en-GB" b="0" i="0" u="sng" dirty="0">
              <a:effectLst/>
              <a:latin typeface="fieldwork"/>
            </a:endParaRPr>
          </a:p>
          <a:p>
            <a:pPr algn="l"/>
            <a:r>
              <a:rPr lang="en-GB" b="1" i="0" dirty="0">
                <a:effectLst/>
                <a:latin typeface="fieldwork"/>
              </a:rPr>
              <a:t>Does the data fall within the range?</a:t>
            </a:r>
            <a:endParaRPr lang="en-GB" b="0" i="0" dirty="0">
              <a:effectLst/>
              <a:latin typeface="fieldwork"/>
            </a:endParaRPr>
          </a:p>
          <a:p>
            <a:pPr marL="171450" indent="-171450" algn="l">
              <a:buFont typeface="Arial" panose="020B0604020202020204" pitchFamily="34" charset="0"/>
              <a:buChar char="•"/>
            </a:pPr>
            <a:r>
              <a:rPr lang="en-GB" b="0" i="0" dirty="0">
                <a:effectLst/>
                <a:latin typeface="fieldwork"/>
              </a:rPr>
              <a:t>Age must be greater than 0. In fact, in some cases, the age may need to be 18 or over (&gt;=18)</a:t>
            </a:r>
          </a:p>
          <a:p>
            <a:pPr marL="171450" indent="-171450" algn="l">
              <a:buFont typeface="Arial" panose="020B0604020202020204" pitchFamily="34" charset="0"/>
              <a:buChar char="•"/>
            </a:pPr>
            <a:r>
              <a:rPr lang="en-GB" b="0" i="0" dirty="0">
                <a:effectLst/>
                <a:latin typeface="fieldwork"/>
              </a:rPr>
              <a:t>Another example is the European working time directive. According to this directive, the hours worked should be less or equal to 48 hours, and no negative number of hours worked</a:t>
            </a:r>
          </a:p>
          <a:p>
            <a:endParaRPr lang="en-US" dirty="0"/>
          </a:p>
          <a:p>
            <a:pPr algn="l"/>
            <a:r>
              <a:rPr lang="en-GB" b="1" i="0" u="sng" dirty="0">
                <a:effectLst/>
                <a:latin typeface="fieldwork"/>
              </a:rPr>
              <a:t>Spell check (Validation)</a:t>
            </a:r>
            <a:endParaRPr lang="en-GB" b="0" i="0" u="sng" dirty="0">
              <a:effectLst/>
              <a:latin typeface="fieldwork"/>
            </a:endParaRPr>
          </a:p>
          <a:p>
            <a:pPr algn="l"/>
            <a:r>
              <a:rPr lang="en-GB" b="1" i="0" dirty="0">
                <a:effectLst/>
                <a:latin typeface="fieldwork"/>
              </a:rPr>
              <a:t>Are there spelling mistakes?</a:t>
            </a:r>
            <a:endParaRPr lang="en-GB" b="0" i="0" dirty="0">
              <a:effectLst/>
              <a:latin typeface="fieldwork"/>
            </a:endParaRPr>
          </a:p>
          <a:p>
            <a:pPr marL="171450" indent="-171450" algn="l">
              <a:buFont typeface="Arial" panose="020B0604020202020204" pitchFamily="34" charset="0"/>
              <a:buChar char="•"/>
            </a:pPr>
            <a:r>
              <a:rPr lang="en-GB" b="0" i="0" dirty="0">
                <a:effectLst/>
                <a:latin typeface="fieldwork"/>
              </a:rPr>
              <a:t>Spelling mistakes will need correcting if you’re going to use or encode the data</a:t>
            </a:r>
          </a:p>
          <a:p>
            <a:pPr algn="l">
              <a:buFont typeface="Arial" panose="020B0604020202020204" pitchFamily="34" charset="0"/>
              <a:buChar char="•"/>
            </a:pPr>
            <a:endParaRPr lang="en-GB" b="0" i="0" dirty="0">
              <a:effectLst/>
              <a:latin typeface="fieldwork"/>
            </a:endParaRPr>
          </a:p>
          <a:p>
            <a:pPr algn="l">
              <a:buFont typeface="Arial" panose="020B0604020202020204" pitchFamily="34" charset="0"/>
              <a:buNone/>
            </a:pPr>
            <a:r>
              <a:rPr lang="en-GB" b="1" i="0" u="sng" dirty="0">
                <a:effectLst/>
                <a:latin typeface="fieldwork"/>
              </a:rPr>
              <a:t>Count check (Validity and Uniqueness)</a:t>
            </a:r>
          </a:p>
          <a:p>
            <a:pPr algn="l">
              <a:buFont typeface="Arial" panose="020B0604020202020204" pitchFamily="34" charset="0"/>
              <a:buNone/>
            </a:pPr>
            <a:endParaRPr lang="en-GB" b="1" i="0" dirty="0">
              <a:effectLst/>
              <a:latin typeface="fieldwork"/>
            </a:endParaRPr>
          </a:p>
          <a:p>
            <a:pPr algn="l">
              <a:buFont typeface="Arial" panose="020B0604020202020204" pitchFamily="34" charset="0"/>
              <a:buNone/>
            </a:pPr>
            <a:r>
              <a:rPr lang="en-GB" b="1" i="0" u="sng" dirty="0">
                <a:effectLst/>
                <a:latin typeface="fieldwork"/>
              </a:rPr>
              <a:t>Distinct Check (Uniqueness)</a:t>
            </a:r>
          </a:p>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12</a:t>
            </a:fld>
            <a:endParaRPr lang="en-US"/>
          </a:p>
        </p:txBody>
      </p:sp>
    </p:spTree>
    <p:extLst>
      <p:ext uri="{BB962C8B-B14F-4D97-AF65-F5344CB8AC3E}">
        <p14:creationId xmlns:p14="http://schemas.microsoft.com/office/powerpoint/2010/main" val="2828792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13</a:t>
            </a:fld>
            <a:endParaRPr lang="en-US"/>
          </a:p>
        </p:txBody>
      </p:sp>
    </p:spTree>
    <p:extLst>
      <p:ext uri="{BB962C8B-B14F-4D97-AF65-F5344CB8AC3E}">
        <p14:creationId xmlns:p14="http://schemas.microsoft.com/office/powerpoint/2010/main" val="3062696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Any questions?</a:t>
            </a:r>
          </a:p>
        </p:txBody>
      </p:sp>
      <p:sp>
        <p:nvSpPr>
          <p:cNvPr id="4" name="Slide Number Placeholder 3"/>
          <p:cNvSpPr>
            <a:spLocks noGrp="1"/>
          </p:cNvSpPr>
          <p:nvPr>
            <p:ph type="sldNum" sz="quarter" idx="5"/>
          </p:nvPr>
        </p:nvSpPr>
        <p:spPr/>
        <p:txBody>
          <a:bodyPr/>
          <a:lstStyle/>
          <a:p>
            <a:fld id="{E82B7B43-64F7-CE41-BCAC-E4E7B913F092}" type="slidenum">
              <a:rPr lang="en-US" smtClean="0"/>
              <a:t>14</a:t>
            </a:fld>
            <a:endParaRPr lang="en-US"/>
          </a:p>
        </p:txBody>
      </p:sp>
    </p:spTree>
    <p:extLst>
      <p:ext uri="{BB962C8B-B14F-4D97-AF65-F5344CB8AC3E}">
        <p14:creationId xmlns:p14="http://schemas.microsoft.com/office/powerpoint/2010/main" val="23736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2B7B43-64F7-CE41-BCAC-E4E7B913F0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732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the End Point Assessment Organisation are likely to ask you to do</a:t>
            </a:r>
          </a:p>
        </p:txBody>
      </p:sp>
      <p:sp>
        <p:nvSpPr>
          <p:cNvPr id="4" name="Slide Number Placeholder 3"/>
          <p:cNvSpPr>
            <a:spLocks noGrp="1"/>
          </p:cNvSpPr>
          <p:nvPr>
            <p:ph type="sldNum" sz="quarter" idx="5"/>
          </p:nvPr>
        </p:nvSpPr>
        <p:spPr/>
        <p:txBody>
          <a:bodyPr/>
          <a:lstStyle/>
          <a:p>
            <a:fld id="{E82B7B43-64F7-CE41-BCAC-E4E7B913F092}" type="slidenum">
              <a:rPr lang="en-US" smtClean="0"/>
              <a:t>3</a:t>
            </a:fld>
            <a:endParaRPr lang="en-US"/>
          </a:p>
        </p:txBody>
      </p:sp>
    </p:spTree>
    <p:extLst>
      <p:ext uri="{BB962C8B-B14F-4D97-AF65-F5344CB8AC3E}">
        <p14:creationId xmlns:p14="http://schemas.microsoft.com/office/powerpoint/2010/main" val="288709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fld id="{E82B7B43-64F7-CE41-BCAC-E4E7B913F092}" type="slidenum">
              <a:rPr lang="en-US" smtClean="0"/>
              <a:t>4</a:t>
            </a:fld>
            <a:endParaRPr lang="en-US"/>
          </a:p>
        </p:txBody>
      </p:sp>
    </p:spTree>
    <p:extLst>
      <p:ext uri="{BB962C8B-B14F-4D97-AF65-F5344CB8AC3E}">
        <p14:creationId xmlns:p14="http://schemas.microsoft.com/office/powerpoint/2010/main" val="46065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5</a:t>
            </a:fld>
            <a:endParaRPr lang="en-US"/>
          </a:p>
        </p:txBody>
      </p:sp>
    </p:spTree>
    <p:extLst>
      <p:ext uri="{BB962C8B-B14F-4D97-AF65-F5344CB8AC3E}">
        <p14:creationId xmlns:p14="http://schemas.microsoft.com/office/powerpoint/2010/main" val="13379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fieldwork"/>
              </a:rPr>
              <a:t>Accept the error</a:t>
            </a:r>
            <a:endParaRPr lang="en-GB" b="0" i="0" dirty="0">
              <a:effectLst/>
              <a:latin typeface="fieldwork"/>
            </a:endParaRPr>
          </a:p>
          <a:p>
            <a:pPr algn="l"/>
            <a:r>
              <a:rPr lang="en-GB" b="0" i="0" dirty="0">
                <a:effectLst/>
                <a:latin typeface="fieldwork"/>
              </a:rPr>
              <a:t>Put simply, this means that you should take no further action to fix the error.</a:t>
            </a:r>
          </a:p>
          <a:p>
            <a:pPr algn="l"/>
            <a:r>
              <a:rPr lang="en-GB" b="0" i="0" dirty="0">
                <a:effectLst/>
                <a:latin typeface="fieldwork"/>
              </a:rPr>
              <a:t>You may decide that the data error in question can be accepted if:</a:t>
            </a:r>
          </a:p>
          <a:p>
            <a:pPr algn="l">
              <a:buFont typeface="Arial" panose="020B0604020202020204" pitchFamily="34" charset="0"/>
              <a:buChar char="•"/>
            </a:pPr>
            <a:r>
              <a:rPr lang="en-GB" b="0" i="0" dirty="0">
                <a:effectLst/>
                <a:latin typeface="fieldwork"/>
              </a:rPr>
              <a:t>It’s not key to your objective</a:t>
            </a:r>
          </a:p>
          <a:p>
            <a:pPr algn="l">
              <a:buFont typeface="Arial" panose="020B0604020202020204" pitchFamily="34" charset="0"/>
              <a:buChar char="•"/>
            </a:pPr>
            <a:r>
              <a:rPr lang="en-GB" b="0" i="0" dirty="0">
                <a:effectLst/>
                <a:latin typeface="fieldwork"/>
              </a:rPr>
              <a:t>It’s not likely to be a recurring error that will affect every analysis</a:t>
            </a:r>
          </a:p>
          <a:p>
            <a:pPr algn="l">
              <a:buFont typeface="Arial" panose="020B0604020202020204" pitchFamily="34" charset="0"/>
              <a:buChar char="•"/>
            </a:pPr>
            <a:r>
              <a:rPr lang="en-GB" b="0" i="0" dirty="0">
                <a:effectLst/>
                <a:latin typeface="fieldwork"/>
              </a:rPr>
              <a:t>The cost of fixing it outweighs the gain</a:t>
            </a:r>
          </a:p>
          <a:p>
            <a:pPr algn="l"/>
            <a:r>
              <a:rPr lang="en-GB" b="0" i="0" dirty="0">
                <a:effectLst/>
                <a:latin typeface="fieldwork"/>
              </a:rPr>
              <a:t>An example of an "acceptable" error could be 'Main Street' instead of 'Main St'. Depending on the purpose of your analysis, it may not be worth the effort or cost to correct it.</a:t>
            </a:r>
          </a:p>
          <a:p>
            <a:pPr algn="l"/>
            <a:endParaRPr lang="en-GB" b="0" i="0" dirty="0">
              <a:effectLst/>
              <a:latin typeface="fieldwork"/>
            </a:endParaRPr>
          </a:p>
          <a:p>
            <a:pPr algn="l"/>
            <a:r>
              <a:rPr lang="en-GB" b="1" i="0" dirty="0">
                <a:effectLst/>
                <a:latin typeface="fieldwork"/>
              </a:rPr>
              <a:t>Reject the error</a:t>
            </a:r>
            <a:endParaRPr lang="en-GB" b="0" i="0" dirty="0">
              <a:effectLst/>
              <a:latin typeface="fieldwork"/>
            </a:endParaRPr>
          </a:p>
          <a:p>
            <a:pPr algn="l"/>
            <a:r>
              <a:rPr lang="en-GB" b="0" i="0" dirty="0">
                <a:effectLst/>
                <a:latin typeface="fieldwork"/>
              </a:rPr>
              <a:t>If you choose this option, this means you’ll need to remove the data from your dataset.</a:t>
            </a:r>
          </a:p>
          <a:p>
            <a:pPr algn="l"/>
            <a:r>
              <a:rPr lang="en-GB" b="0" i="0" dirty="0">
                <a:effectLst/>
                <a:latin typeface="fieldwork"/>
              </a:rPr>
              <a:t>If the data cannot be corrected or verified, then it can be better to simply remove it from the dataset.</a:t>
            </a:r>
          </a:p>
          <a:p>
            <a:pPr algn="l"/>
            <a:r>
              <a:rPr lang="en-GB" b="0" i="0" dirty="0">
                <a:effectLst/>
                <a:latin typeface="fieldwork"/>
              </a:rPr>
              <a:t>An example of this could occur when you find a date from the future, and you need to calculate a person’s age from their date of birth. Unless you can verify the correct date of birth, you’ll have to either remove that data point or the entire entry from the dataset.</a:t>
            </a:r>
          </a:p>
          <a:p>
            <a:pPr algn="l"/>
            <a:endParaRPr lang="en-GB" b="0" i="0" dirty="0">
              <a:effectLst/>
              <a:latin typeface="fieldwork"/>
            </a:endParaRPr>
          </a:p>
          <a:p>
            <a:pPr algn="l"/>
            <a:endParaRPr lang="en-GB" b="0" i="0" dirty="0">
              <a:effectLst/>
              <a:latin typeface="fieldwork"/>
            </a:endParaRPr>
          </a:p>
          <a:p>
            <a:pPr algn="l"/>
            <a:r>
              <a:rPr lang="en-GB" b="1" i="0" dirty="0">
                <a:effectLst/>
                <a:latin typeface="fieldwork"/>
              </a:rPr>
              <a:t>Correct the error</a:t>
            </a:r>
            <a:endParaRPr lang="en-GB" b="0" i="0" dirty="0">
              <a:effectLst/>
              <a:latin typeface="fieldwork"/>
            </a:endParaRPr>
          </a:p>
          <a:p>
            <a:pPr algn="l"/>
            <a:r>
              <a:rPr lang="en-GB" b="0" i="0" dirty="0">
                <a:effectLst/>
                <a:latin typeface="fieldwork"/>
              </a:rPr>
              <a:t>When it comes to this action, you’ll need to correct the error you come across.</a:t>
            </a:r>
          </a:p>
          <a:p>
            <a:pPr algn="l"/>
            <a:r>
              <a:rPr lang="en-GB" b="0" i="0" dirty="0">
                <a:effectLst/>
                <a:latin typeface="fieldwork"/>
              </a:rPr>
              <a:t>Consideration needs to be given to where the data is corrected. The correction can take place within the dataset or from the original data source.</a:t>
            </a:r>
          </a:p>
          <a:p>
            <a:pPr algn="l"/>
            <a:r>
              <a:rPr lang="en-GB" b="0" i="0" dirty="0">
                <a:effectLst/>
                <a:latin typeface="fieldwork"/>
              </a:rPr>
              <a:t>One advantage of correcting an error at its source is that when the data is used at a later date, you’ll not come across this quality error again. In some cases, you may need to highlight to other stakeholders that this needs to be corrected at the source, however, in order to continue with your work, you’ll initially have to correct the data within the dataset.</a:t>
            </a:r>
          </a:p>
          <a:p>
            <a:pPr algn="l"/>
            <a:r>
              <a:rPr lang="en-GB" b="0" i="0" dirty="0">
                <a:effectLst/>
                <a:latin typeface="fieldwork"/>
              </a:rPr>
              <a:t>An example could be a gender-related record that’s been misspelt, such as one entry saying ‘</a:t>
            </a:r>
            <a:r>
              <a:rPr lang="en-GB" b="0" i="0" dirty="0" err="1">
                <a:effectLst/>
                <a:latin typeface="fieldwork"/>
              </a:rPr>
              <a:t>Mael</a:t>
            </a:r>
            <a:r>
              <a:rPr lang="en-GB" b="0" i="0" dirty="0">
                <a:effectLst/>
                <a:latin typeface="fieldwork"/>
              </a:rPr>
              <a:t>’ instead of 'Male’.</a:t>
            </a:r>
          </a:p>
          <a:p>
            <a:pPr algn="l"/>
            <a:endParaRPr lang="en-GB" b="0" i="0" dirty="0">
              <a:effectLst/>
              <a:latin typeface="fieldwork"/>
            </a:endParaRPr>
          </a:p>
          <a:p>
            <a:pPr algn="l"/>
            <a:endParaRPr lang="en-GB" b="0" i="0" dirty="0">
              <a:effectLst/>
              <a:latin typeface="fieldwork"/>
            </a:endParaRPr>
          </a:p>
          <a:p>
            <a:pPr algn="l"/>
            <a:r>
              <a:rPr lang="en-GB" b="1" i="0" dirty="0">
                <a:effectLst/>
                <a:latin typeface="fieldwork"/>
              </a:rPr>
              <a:t>Create a default value</a:t>
            </a:r>
            <a:endParaRPr lang="en-GB" b="0" i="0" dirty="0">
              <a:effectLst/>
              <a:latin typeface="fieldwork"/>
            </a:endParaRPr>
          </a:p>
          <a:p>
            <a:pPr algn="l"/>
            <a:r>
              <a:rPr lang="en-GB" b="0" i="0" dirty="0">
                <a:effectLst/>
                <a:latin typeface="fieldwork"/>
              </a:rPr>
              <a:t>For this action, you’ll need to create a data point for a missing/incorrect value.</a:t>
            </a:r>
          </a:p>
          <a:p>
            <a:pPr algn="l"/>
            <a:r>
              <a:rPr lang="en-GB" b="0" i="0" dirty="0">
                <a:effectLst/>
                <a:latin typeface="fieldwork"/>
              </a:rPr>
              <a:t>When you discover that certain data is missing, it could be cleaner to create a default value.</a:t>
            </a:r>
          </a:p>
          <a:p>
            <a:pPr algn="l"/>
            <a:r>
              <a:rPr lang="en-GB" b="0" i="0" dirty="0">
                <a:effectLst/>
                <a:latin typeface="fieldwork"/>
              </a:rPr>
              <a:t>An example of this could be how many people are working in different roles at a company’s head office, e.g. 'manager', 'CEO', and a number of career titles that are missing. Instead of leaving these as blank, you could add 'unknown'.</a:t>
            </a:r>
          </a:p>
          <a:p>
            <a:pPr algn="l"/>
            <a:endParaRPr lang="en-GB" b="0" i="0" dirty="0">
              <a:effectLst/>
              <a:latin typeface="fieldwork"/>
            </a:endParaRPr>
          </a:p>
        </p:txBody>
      </p:sp>
      <p:sp>
        <p:nvSpPr>
          <p:cNvPr id="4" name="Slide Number Placeholder 3"/>
          <p:cNvSpPr>
            <a:spLocks noGrp="1"/>
          </p:cNvSpPr>
          <p:nvPr>
            <p:ph type="sldNum" sz="quarter" idx="10"/>
          </p:nvPr>
        </p:nvSpPr>
        <p:spPr/>
        <p:txBody>
          <a:bodyPr/>
          <a:lstStyle/>
          <a:p>
            <a:fld id="{E82B7B43-64F7-CE41-BCAC-E4E7B913F092}" type="slidenum">
              <a:rPr lang="en-US" smtClean="0"/>
              <a:t>6</a:t>
            </a:fld>
            <a:endParaRPr lang="en-US"/>
          </a:p>
        </p:txBody>
      </p:sp>
    </p:spTree>
    <p:extLst>
      <p:ext uri="{BB962C8B-B14F-4D97-AF65-F5344CB8AC3E}">
        <p14:creationId xmlns:p14="http://schemas.microsoft.com/office/powerpoint/2010/main" val="383062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links to the importance of corrective action</a:t>
            </a:r>
          </a:p>
        </p:txBody>
      </p:sp>
      <p:sp>
        <p:nvSpPr>
          <p:cNvPr id="4" name="Slide Number Placeholder 3"/>
          <p:cNvSpPr>
            <a:spLocks noGrp="1"/>
          </p:cNvSpPr>
          <p:nvPr>
            <p:ph type="sldNum" sz="quarter" idx="10"/>
          </p:nvPr>
        </p:nvSpPr>
        <p:spPr/>
        <p:txBody>
          <a:bodyPr/>
          <a:lstStyle/>
          <a:p>
            <a:fld id="{E82B7B43-64F7-CE41-BCAC-E4E7B913F092}" type="slidenum">
              <a:rPr lang="en-US" smtClean="0"/>
              <a:t>7</a:t>
            </a:fld>
            <a:endParaRPr lang="en-US"/>
          </a:p>
        </p:txBody>
      </p:sp>
    </p:spTree>
    <p:extLst>
      <p:ext uri="{BB962C8B-B14F-4D97-AF65-F5344CB8AC3E}">
        <p14:creationId xmlns:p14="http://schemas.microsoft.com/office/powerpoint/2010/main" val="1184138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effectLst/>
                <a:latin typeface="fieldwork"/>
              </a:rPr>
              <a:t>Validity (Is it right in the cell – Eyeball – Sort and Distinct – alignment of column headers to data)</a:t>
            </a:r>
            <a:endParaRPr lang="en-GB" b="0" i="0" dirty="0">
              <a:effectLst/>
              <a:latin typeface="fieldwork"/>
            </a:endParaRPr>
          </a:p>
          <a:p>
            <a:pPr algn="l"/>
            <a:r>
              <a:rPr lang="en-GB" b="0" i="0" dirty="0">
                <a:effectLst/>
                <a:latin typeface="fieldwork"/>
              </a:rPr>
              <a:t>Validity is the extent to which your data abides by the expected range, formats, and types given. For example: valid postcodes and email addresses, month numbers between 1 and 12, as well as ages within a certain range.</a:t>
            </a:r>
          </a:p>
          <a:p>
            <a:endParaRPr lang="en-US" dirty="0"/>
          </a:p>
          <a:p>
            <a:pPr algn="l"/>
            <a:r>
              <a:rPr lang="en-GB" b="1" i="0" dirty="0">
                <a:effectLst/>
                <a:latin typeface="fieldwork"/>
              </a:rPr>
              <a:t>Accuracy (Do I have enough data to represent the “topic” I am trying to understand?)</a:t>
            </a:r>
            <a:endParaRPr lang="en-GB" b="0" i="0" dirty="0">
              <a:effectLst/>
              <a:latin typeface="fieldwork"/>
            </a:endParaRPr>
          </a:p>
          <a:p>
            <a:pPr algn="l"/>
            <a:r>
              <a:rPr lang="en-GB" b="0" i="0" dirty="0">
                <a:effectLst/>
                <a:latin typeface="fieldwork"/>
              </a:rPr>
              <a:t>Data accuracy is how the data represents real life. It’s all about making sure that your data matches (or is close to) the true values. Measuring data accuracy requires verification with authentic references, such as birth records or with the actual entity.  </a:t>
            </a:r>
          </a:p>
          <a:p>
            <a:pPr algn="l"/>
            <a:r>
              <a:rPr lang="en-GB" b="0" i="0" dirty="0">
                <a:effectLst/>
                <a:latin typeface="fieldwork"/>
              </a:rPr>
              <a:t>Accuracy is an important one as data accuracy directly impacts the correctness of decisions. Some examples of this include spelling errors and misclassification.</a:t>
            </a:r>
          </a:p>
          <a:p>
            <a:endParaRPr lang="en-US" dirty="0"/>
          </a:p>
          <a:p>
            <a:pPr algn="l"/>
            <a:r>
              <a:rPr lang="en-GB" b="1" i="0" dirty="0">
                <a:effectLst/>
                <a:latin typeface="fieldwork"/>
              </a:rPr>
              <a:t>Completeness (No Nulls or blanks, Presences check – Top/Bottom 10/20 – Random Rows – Eyeball check – Sort to check ranges)</a:t>
            </a:r>
            <a:endParaRPr lang="en-GB" b="0" i="0" dirty="0">
              <a:effectLst/>
              <a:latin typeface="fieldwork"/>
            </a:endParaRPr>
          </a:p>
          <a:p>
            <a:pPr algn="l"/>
            <a:r>
              <a:rPr lang="en-GB" b="0" i="0" dirty="0">
                <a:effectLst/>
                <a:latin typeface="fieldwork"/>
              </a:rPr>
              <a:t>The extent to which all required data is known. It can be measured as a percentage to state how much of the entire possible dataset is available and fit for purpose.</a:t>
            </a:r>
          </a:p>
          <a:p>
            <a:pPr algn="l"/>
            <a:r>
              <a:rPr lang="en-GB" b="0" i="0" dirty="0">
                <a:effectLst/>
                <a:latin typeface="fieldwork"/>
              </a:rPr>
              <a:t>Let’s look at an example involving football season ticket holders. To find out how often the supporting fans visit the football ground during a certain date range, we would need the date of visit, first name and last name. The data would be considered 100% complete, as long as all of these details are present and valid.</a:t>
            </a:r>
          </a:p>
          <a:p>
            <a:pPr algn="l"/>
            <a:r>
              <a:rPr lang="en-GB" b="0" i="0" dirty="0">
                <a:effectLst/>
                <a:latin typeface="fieldwork"/>
              </a:rPr>
              <a:t>If there were additional phone numbers within the dataset that were incomplete, this would not affect the completeness because these are not part of the required data.</a:t>
            </a:r>
          </a:p>
          <a:p>
            <a:endParaRPr lang="en-US" dirty="0"/>
          </a:p>
          <a:p>
            <a:pPr algn="l"/>
            <a:r>
              <a:rPr lang="en-GB" b="1" i="0" dirty="0">
                <a:effectLst/>
                <a:latin typeface="fieldwork"/>
              </a:rPr>
              <a:t>Consistency (Check against datasets/columns to ensure cell is correct e.g., DOB = DOB – Club owner asks for driving license and then asks for your DOB to check for consistency)</a:t>
            </a:r>
            <a:endParaRPr lang="en-GB" b="0" i="0" dirty="0">
              <a:effectLst/>
              <a:latin typeface="fieldwork"/>
            </a:endParaRPr>
          </a:p>
          <a:p>
            <a:pPr algn="l"/>
            <a:r>
              <a:rPr lang="en-GB" b="0" i="0" dirty="0">
                <a:effectLst/>
                <a:latin typeface="fieldwork"/>
              </a:rPr>
              <a:t>Consistency means that data from across all the systems should reflect the same information. It should also be synchronised with other data from the business.</a:t>
            </a:r>
          </a:p>
          <a:p>
            <a:endParaRPr lang="en-US" dirty="0"/>
          </a:p>
          <a:p>
            <a:pPr algn="l"/>
            <a:r>
              <a:rPr lang="en-GB" b="1" i="0" dirty="0">
                <a:effectLst/>
                <a:latin typeface="fieldwork"/>
              </a:rPr>
              <a:t>Uniqueness (Checking for duplicates using Sort and scan the data / count of rows and distinct values *for unique ids)</a:t>
            </a:r>
            <a:endParaRPr lang="en-GB" b="0" i="0" dirty="0">
              <a:effectLst/>
              <a:latin typeface="fieldwork"/>
            </a:endParaRPr>
          </a:p>
          <a:p>
            <a:pPr algn="l"/>
            <a:r>
              <a:rPr lang="en-GB" b="0" i="0" dirty="0">
                <a:effectLst/>
                <a:latin typeface="fieldwork"/>
              </a:rPr>
              <a:t>Uniqueness is a measure of how many duplicates the data contains. It’s important to note that duplicates can occur, even when some of the data is the same.</a:t>
            </a:r>
          </a:p>
          <a:p>
            <a:pPr algn="l"/>
            <a:r>
              <a:rPr lang="en-GB" b="0" i="0" dirty="0">
                <a:effectLst/>
                <a:latin typeface="fieldwork"/>
              </a:rPr>
              <a:t>For instance: a customer can have two records with the same core details, like name and customer ID but one record has a different contact number or postal address to the other. Despite not having exactly the same details, this is still the same customer, and can therefore be categorised as a duplicate. </a:t>
            </a:r>
          </a:p>
          <a:p>
            <a:pPr algn="l"/>
            <a:r>
              <a:rPr lang="en-GB" b="0" i="0" dirty="0">
                <a:effectLst/>
                <a:latin typeface="fieldwork"/>
              </a:rPr>
              <a:t>Make sure to watch out for this characteristic when combining datasets.</a:t>
            </a:r>
          </a:p>
          <a:p>
            <a:endParaRPr lang="en-US" dirty="0"/>
          </a:p>
          <a:p>
            <a:pPr algn="l"/>
            <a:r>
              <a:rPr lang="en-GB" b="1" i="0" dirty="0">
                <a:effectLst/>
                <a:latin typeface="fieldwork"/>
              </a:rPr>
              <a:t>Timeliness (Check data has the right range for the purpose and relevant – Max/Mins of dates)</a:t>
            </a:r>
            <a:endParaRPr lang="en-GB" b="0" i="0" dirty="0">
              <a:effectLst/>
              <a:latin typeface="fieldwork"/>
            </a:endParaRPr>
          </a:p>
          <a:p>
            <a:pPr algn="l"/>
            <a:r>
              <a:rPr lang="en-GB" b="0" i="0" dirty="0">
                <a:effectLst/>
                <a:latin typeface="fieldwork"/>
              </a:rPr>
              <a:t>This characteristic looks at whether the data is available and as up-to-date as it can be.</a:t>
            </a:r>
          </a:p>
          <a:p>
            <a:pPr algn="l"/>
            <a:r>
              <a:rPr lang="en-GB" b="0" i="0" dirty="0">
                <a:effectLst/>
                <a:latin typeface="fieldwork"/>
              </a:rPr>
              <a:t>Sometimes, the data we need has to be both available and extremely timely (as in correct up to the very day or minute). At other times, however, we are working with monthly or yearly data.</a:t>
            </a:r>
          </a:p>
          <a:p>
            <a:pPr algn="l"/>
            <a:r>
              <a:rPr lang="en-GB" b="0" i="0" dirty="0">
                <a:effectLst/>
                <a:latin typeface="fieldwork"/>
              </a:rPr>
              <a:t>Remember: data quality may decay over time. It is therefore very important to be cautious when using older data to drive decisions.</a:t>
            </a:r>
          </a:p>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8</a:t>
            </a:fld>
            <a:endParaRPr lang="en-US"/>
          </a:p>
        </p:txBody>
      </p:sp>
    </p:spTree>
    <p:extLst>
      <p:ext uri="{BB962C8B-B14F-4D97-AF65-F5344CB8AC3E}">
        <p14:creationId xmlns:p14="http://schemas.microsoft.com/office/powerpoint/2010/main" val="28131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90000"/>
              </a:lnSpc>
              <a:buFont typeface="Arial" charset="0"/>
              <a:buNone/>
            </a:pPr>
            <a:r>
              <a:rPr lang="en-GB" b="1" dirty="0">
                <a:solidFill>
                  <a:srgbClr val="453878"/>
                </a:solidFill>
                <a:cs typeface="Arial"/>
              </a:rPr>
              <a:t>Duplicate data</a:t>
            </a:r>
            <a:r>
              <a:rPr lang="en-GB" b="0" dirty="0">
                <a:solidFill>
                  <a:srgbClr val="453878"/>
                </a:solidFill>
                <a:cs typeface="Arial"/>
              </a:rPr>
              <a:t> </a:t>
            </a:r>
          </a:p>
          <a:p>
            <a:pPr marL="0" lvl="1" indent="0">
              <a:lnSpc>
                <a:spcPct val="90000"/>
              </a:lnSpc>
              <a:buFont typeface="Arial" charset="0"/>
              <a:buNone/>
            </a:pPr>
            <a:r>
              <a:rPr lang="en-GB" b="0" i="0" dirty="0">
                <a:solidFill>
                  <a:srgbClr val="343438"/>
                </a:solidFill>
                <a:effectLst/>
                <a:latin typeface="fieldwork"/>
              </a:rPr>
              <a:t>A duplicate entry can be created through repeated submissions by the end user, poor business rules, or insufficient validation checks when saving data.</a:t>
            </a:r>
          </a:p>
          <a:p>
            <a:pPr algn="l"/>
            <a:r>
              <a:rPr lang="en-GB" b="0" i="0" dirty="0">
                <a:solidFill>
                  <a:srgbClr val="343438"/>
                </a:solidFill>
                <a:effectLst/>
                <a:latin typeface="fieldwork"/>
              </a:rPr>
              <a:t>Duplicates can also be created when joining the data incorrectly, or failing to clear existing data before loading new data.</a:t>
            </a:r>
          </a:p>
          <a:p>
            <a:endParaRPr lang="en-GB" dirty="0"/>
          </a:p>
          <a:p>
            <a:r>
              <a:rPr lang="en-GB" b="1" dirty="0"/>
              <a:t>Incomplete/Missing Values</a:t>
            </a:r>
          </a:p>
          <a:p>
            <a:pPr algn="l"/>
            <a:r>
              <a:rPr lang="en-GB" b="0" i="0" dirty="0">
                <a:solidFill>
                  <a:srgbClr val="343438"/>
                </a:solidFill>
                <a:effectLst/>
                <a:latin typeface="fieldwork"/>
              </a:rPr>
              <a:t>Missing data can be intentional by design. For example, imagine you are filling out a survey that asks you whether you have children, and if so, how many children you have. If you don’t have children, it would be acceptable for you to skip the follow-up question on the number of children you have.</a:t>
            </a:r>
          </a:p>
          <a:p>
            <a:pPr algn="l"/>
            <a:r>
              <a:rPr lang="en-GB" b="0" i="0" dirty="0">
                <a:solidFill>
                  <a:srgbClr val="343438"/>
                </a:solidFill>
                <a:effectLst/>
                <a:latin typeface="fieldwork"/>
              </a:rPr>
              <a:t>Missing data can also be unintentional. An example of this could be where survey participants choose to skip a question that researchers had expected everyone to answer, or when data has been lost during the Extract, Transform and Load (ETL) process.</a:t>
            </a:r>
          </a:p>
          <a:p>
            <a:endParaRPr lang="en-GB" dirty="0"/>
          </a:p>
          <a:p>
            <a:r>
              <a:rPr lang="en-GB" b="1" dirty="0"/>
              <a:t>Incorrect Data</a:t>
            </a:r>
          </a:p>
          <a:p>
            <a:pPr algn="l"/>
            <a:r>
              <a:rPr lang="en-GB" b="0" i="0" dirty="0">
                <a:solidFill>
                  <a:srgbClr val="343438"/>
                </a:solidFill>
                <a:effectLst/>
                <a:latin typeface="fieldwork"/>
              </a:rPr>
              <a:t>Incorrect data is usually due to human error and can be intentional or unintentional.</a:t>
            </a:r>
          </a:p>
          <a:p>
            <a:pPr algn="l"/>
            <a:r>
              <a:rPr lang="en-GB" b="0" i="0" dirty="0">
                <a:solidFill>
                  <a:srgbClr val="343438"/>
                </a:solidFill>
                <a:effectLst/>
                <a:latin typeface="fieldwork"/>
              </a:rPr>
              <a:t>There are three reasons for intentionally entering incorrect data:</a:t>
            </a:r>
          </a:p>
          <a:p>
            <a:pPr marL="228600" indent="-228600" algn="l">
              <a:buFont typeface="+mj-lt"/>
              <a:buAutoNum type="arabicPeriod"/>
            </a:pPr>
            <a:r>
              <a:rPr lang="en-GB" b="0" i="0" dirty="0">
                <a:solidFill>
                  <a:srgbClr val="343438"/>
                </a:solidFill>
                <a:effectLst/>
                <a:latin typeface="fieldwork"/>
              </a:rPr>
              <a:t>If the correct data is </a:t>
            </a:r>
            <a:r>
              <a:rPr lang="en-GB" b="1" i="0" dirty="0">
                <a:solidFill>
                  <a:srgbClr val="343438"/>
                </a:solidFill>
                <a:effectLst/>
                <a:latin typeface="fieldwork"/>
              </a:rPr>
              <a:t>unknown or deemed unimportant</a:t>
            </a:r>
            <a:r>
              <a:rPr lang="en-GB" b="0" i="0" dirty="0">
                <a:solidFill>
                  <a:srgbClr val="343438"/>
                </a:solidFill>
                <a:effectLst/>
                <a:latin typeface="fieldwork"/>
              </a:rPr>
              <a:t> to the process but must be entered to continue. If so, a random value is entered to continue.</a:t>
            </a:r>
          </a:p>
          <a:p>
            <a:pPr marL="228600" indent="-228600" algn="l">
              <a:buFont typeface="+mj-lt"/>
              <a:buAutoNum type="arabicPeriod"/>
            </a:pPr>
            <a:r>
              <a:rPr lang="en-GB" b="0" i="0" dirty="0">
                <a:solidFill>
                  <a:srgbClr val="343438"/>
                </a:solidFill>
                <a:effectLst/>
                <a:latin typeface="fieldwork"/>
              </a:rPr>
              <a:t>Secondly, if the </a:t>
            </a:r>
            <a:r>
              <a:rPr lang="en-GB" b="1" i="0" dirty="0">
                <a:solidFill>
                  <a:srgbClr val="343438"/>
                </a:solidFill>
                <a:effectLst/>
                <a:latin typeface="fieldwork"/>
              </a:rPr>
              <a:t>correct information is not necessary</a:t>
            </a:r>
            <a:r>
              <a:rPr lang="en-GB" b="0" i="0" dirty="0">
                <a:solidFill>
                  <a:srgbClr val="343438"/>
                </a:solidFill>
                <a:effectLst/>
                <a:latin typeface="fieldwork"/>
              </a:rPr>
              <a:t> to get the result you require. An example of this is when filling in an online marketing form to gain access. A person’s name, age, phone number, marital status, annual income and/or education level may be filled in incorrectly to gain access.</a:t>
            </a:r>
          </a:p>
          <a:p>
            <a:pPr marL="228600" indent="-228600" algn="l">
              <a:buFont typeface="+mj-lt"/>
              <a:buAutoNum type="arabicPeriod"/>
            </a:pPr>
            <a:r>
              <a:rPr lang="en-GB" b="0" i="0" dirty="0">
                <a:solidFill>
                  <a:srgbClr val="343438"/>
                </a:solidFill>
                <a:effectLst/>
                <a:latin typeface="fieldwork"/>
              </a:rPr>
              <a:t>The third reason is data is </a:t>
            </a:r>
            <a:r>
              <a:rPr lang="en-GB" b="1" i="0" dirty="0">
                <a:solidFill>
                  <a:srgbClr val="343438"/>
                </a:solidFill>
                <a:effectLst/>
                <a:latin typeface="fieldwork"/>
              </a:rPr>
              <a:t>deliberately incorrect to gain a benefit.</a:t>
            </a:r>
            <a:r>
              <a:rPr lang="en-GB" b="0" i="0" dirty="0">
                <a:solidFill>
                  <a:srgbClr val="343438"/>
                </a:solidFill>
                <a:effectLst/>
                <a:latin typeface="fieldwork"/>
              </a:rPr>
              <a:t> This would be considered fraud and must be reported. </a:t>
            </a:r>
          </a:p>
          <a:p>
            <a:pPr marL="0" lvl="0" indent="0" algn="l">
              <a:buFont typeface="+mj-lt"/>
              <a:buNone/>
            </a:pPr>
            <a:endParaRPr lang="en-GB" b="0" i="0" dirty="0">
              <a:solidFill>
                <a:srgbClr val="343438"/>
              </a:solidFill>
              <a:effectLst/>
              <a:latin typeface="fieldwork"/>
            </a:endParaRPr>
          </a:p>
          <a:p>
            <a:pPr marL="0" lvl="0" indent="0" algn="l">
              <a:buFont typeface="+mj-lt"/>
              <a:buNone/>
            </a:pPr>
            <a:r>
              <a:rPr lang="en-GB" b="0" i="0" dirty="0">
                <a:solidFill>
                  <a:srgbClr val="343438"/>
                </a:solidFill>
                <a:effectLst/>
                <a:latin typeface="fieldwork"/>
              </a:rPr>
              <a:t>Unintentional incorrect data is </a:t>
            </a:r>
            <a:r>
              <a:rPr lang="en-GB" b="1" i="0" dirty="0">
                <a:solidFill>
                  <a:srgbClr val="343438"/>
                </a:solidFill>
                <a:effectLst/>
                <a:latin typeface="fieldwork"/>
              </a:rPr>
              <a:t>created by accident.</a:t>
            </a:r>
            <a:r>
              <a:rPr lang="en-GB" b="0" i="0" dirty="0">
                <a:solidFill>
                  <a:srgbClr val="343438"/>
                </a:solidFill>
                <a:effectLst/>
                <a:latin typeface="fieldwork"/>
              </a:rPr>
              <a:t> An example of this would be a spelling mistake or selecting the wrong option from a drop-down list when entering the data. Data can also be lost when saving or moving data.</a:t>
            </a:r>
          </a:p>
          <a:p>
            <a:endParaRPr lang="en-GB" dirty="0"/>
          </a:p>
          <a:p>
            <a:r>
              <a:rPr lang="en-GB" b="1" dirty="0"/>
              <a:t>Non-integrated Data</a:t>
            </a:r>
          </a:p>
          <a:p>
            <a:pPr algn="l"/>
            <a:r>
              <a:rPr lang="en-GB" b="0" i="0" dirty="0">
                <a:solidFill>
                  <a:srgbClr val="343438"/>
                </a:solidFill>
                <a:effectLst/>
                <a:latin typeface="fieldwork"/>
              </a:rPr>
              <a:t>Non-integrated data relates to data that resides in different tables or data sources.</a:t>
            </a:r>
          </a:p>
          <a:p>
            <a:pPr algn="l"/>
            <a:r>
              <a:rPr lang="en-GB" b="0" i="0" dirty="0">
                <a:solidFill>
                  <a:srgbClr val="343438"/>
                </a:solidFill>
                <a:effectLst/>
                <a:latin typeface="fieldwork"/>
              </a:rPr>
              <a:t>This type of data needs to be combined/joined, in order to answer any business questions that cannot be answered when the data resides in separate silos.</a:t>
            </a:r>
          </a:p>
          <a:p>
            <a:pPr algn="l"/>
            <a:r>
              <a:rPr lang="en-GB" b="0" i="0" dirty="0">
                <a:solidFill>
                  <a:srgbClr val="343438"/>
                </a:solidFill>
                <a:effectLst/>
                <a:latin typeface="fieldwork"/>
              </a:rPr>
              <a:t>Remember: if the data has not been integrated, you may find it difficult to get a full picture of a business problem that you’re trying to solve.</a:t>
            </a:r>
          </a:p>
          <a:p>
            <a:endParaRPr lang="en-GB" b="1" dirty="0"/>
          </a:p>
          <a:p>
            <a:r>
              <a:rPr lang="en-GB" b="1" dirty="0"/>
              <a:t>Misleading Data</a:t>
            </a:r>
          </a:p>
          <a:p>
            <a:pPr algn="l"/>
            <a:r>
              <a:rPr lang="en-GB" b="0" i="0" dirty="0">
                <a:solidFill>
                  <a:srgbClr val="343438"/>
                </a:solidFill>
                <a:effectLst/>
                <a:latin typeface="fieldwork"/>
              </a:rPr>
              <a:t>Misleading data sets can lead readers into believing something that isn't true.</a:t>
            </a:r>
          </a:p>
          <a:p>
            <a:pPr algn="l"/>
            <a:r>
              <a:rPr lang="en-GB" b="0" i="0" dirty="0">
                <a:solidFill>
                  <a:srgbClr val="343438"/>
                </a:solidFill>
                <a:effectLst/>
                <a:latin typeface="fieldwork"/>
              </a:rPr>
              <a:t>This can occur when raw data is collected from a sample that is not representative of the whole population. Processing this raw data creates a bias within the information, which can lead to biased business decisions.</a:t>
            </a:r>
          </a:p>
          <a:p>
            <a:endParaRPr lang="en-GB" b="1" dirty="0"/>
          </a:p>
          <a:p>
            <a:r>
              <a:rPr lang="en-GB" b="1" dirty="0"/>
              <a:t>Formatting</a:t>
            </a:r>
          </a:p>
          <a:p>
            <a:pPr algn="l"/>
            <a:r>
              <a:rPr lang="en-GB" b="0" i="0" dirty="0">
                <a:solidFill>
                  <a:srgbClr val="343438"/>
                </a:solidFill>
                <a:effectLst/>
                <a:latin typeface="fieldwork"/>
              </a:rPr>
              <a:t>This type of data issue can occur when data isn’t formatted correctly. An example of this is where a number, date or telephone number is formatted incorrectly.</a:t>
            </a:r>
          </a:p>
          <a:p>
            <a:pPr algn="l"/>
            <a:r>
              <a:rPr lang="en-GB" b="0" i="0" dirty="0">
                <a:solidFill>
                  <a:srgbClr val="343438"/>
                </a:solidFill>
                <a:effectLst/>
                <a:latin typeface="fieldwork"/>
              </a:rPr>
              <a:t>Here’s some key tips to remember:</a:t>
            </a:r>
          </a:p>
          <a:p>
            <a:pPr marL="171450" indent="-171450" algn="l">
              <a:buFont typeface="Arial" panose="020B0604020202020204" pitchFamily="34" charset="0"/>
              <a:buChar char="•"/>
            </a:pPr>
            <a:r>
              <a:rPr lang="en-GB" b="0" i="0" dirty="0">
                <a:solidFill>
                  <a:srgbClr val="343438"/>
                </a:solidFill>
                <a:effectLst/>
                <a:latin typeface="fieldwork"/>
              </a:rPr>
              <a:t>The ISO’s standard for date formatting is YYYY-MM-DD</a:t>
            </a:r>
          </a:p>
          <a:p>
            <a:pPr marL="171450" indent="-171450" algn="l">
              <a:buFont typeface="Arial" panose="020B0604020202020204" pitchFamily="34" charset="0"/>
              <a:buChar char="•"/>
            </a:pPr>
            <a:r>
              <a:rPr lang="en-GB" b="0" i="0" dirty="0">
                <a:solidFill>
                  <a:srgbClr val="343438"/>
                </a:solidFill>
                <a:effectLst/>
                <a:latin typeface="fieldwork"/>
              </a:rPr>
              <a:t>Telephone numbers should match up with their own national standard</a:t>
            </a:r>
          </a:p>
          <a:p>
            <a:pPr marL="628650" lvl="1" indent="-171450" algn="l">
              <a:buFont typeface="Arial" panose="020B0604020202020204" pitchFamily="34" charset="0"/>
              <a:buChar char="•"/>
            </a:pPr>
            <a:r>
              <a:rPr lang="en-GB" b="0" i="0" dirty="0">
                <a:solidFill>
                  <a:srgbClr val="343438"/>
                </a:solidFill>
                <a:effectLst/>
                <a:latin typeface="inherit"/>
              </a:rPr>
              <a:t>In the UK, this would involve removing the first zero, and replacing it with +44</a:t>
            </a:r>
          </a:p>
          <a:p>
            <a:endParaRPr lang="en-GB" b="0" dirty="0"/>
          </a:p>
          <a:p>
            <a:r>
              <a:rPr lang="en-GB" b="1" dirty="0"/>
              <a:t>Irrelevant/Unnecessary</a:t>
            </a:r>
          </a:p>
          <a:p>
            <a:pPr algn="l"/>
            <a:r>
              <a:rPr lang="en-GB" b="0" i="0" dirty="0">
                <a:solidFill>
                  <a:srgbClr val="343438"/>
                </a:solidFill>
                <a:effectLst/>
                <a:latin typeface="fieldwork"/>
              </a:rPr>
              <a:t>Irrelevant data that goes unchecked can lead to data inconsistencies.</a:t>
            </a:r>
          </a:p>
          <a:p>
            <a:pPr algn="l"/>
            <a:r>
              <a:rPr lang="en-GB" b="0" i="0" dirty="0">
                <a:solidFill>
                  <a:srgbClr val="343438"/>
                </a:solidFill>
                <a:effectLst/>
                <a:latin typeface="fieldwork"/>
              </a:rPr>
              <a:t>It’s imperative to consider the rules or standards in which your company will need to conform to, such as the General Data Protection Regulation (GDPR) or Data Protection Act.</a:t>
            </a:r>
          </a:p>
          <a:p>
            <a:pPr algn="l"/>
            <a:r>
              <a:rPr lang="en-GB" b="0" i="0" dirty="0">
                <a:solidFill>
                  <a:srgbClr val="343438"/>
                </a:solidFill>
                <a:effectLst/>
                <a:latin typeface="fieldwork"/>
              </a:rPr>
              <a:t>Remember: under GDPR, any data that’s irrelevant or unnecessary must be removed.</a:t>
            </a:r>
          </a:p>
          <a:p>
            <a:endParaRPr lang="en-GB" dirty="0"/>
          </a:p>
          <a:p>
            <a:r>
              <a:rPr lang="en-GB" sz="2600" b="1" dirty="0">
                <a:cs typeface="Arial"/>
              </a:rPr>
              <a:t>User entry errors will also result in low quality, erroneous data: </a:t>
            </a:r>
            <a:endParaRPr lang="en-GB" sz="2600" b="1" dirty="0"/>
          </a:p>
          <a:p>
            <a:pPr marL="171450" lvl="1" indent="-171450">
              <a:buFont typeface="Arial" panose="020B0604020202020204" pitchFamily="34" charset="0"/>
              <a:buChar char="•"/>
            </a:pPr>
            <a:r>
              <a:rPr lang="en-GB" b="0" dirty="0">
                <a:solidFill>
                  <a:srgbClr val="453878"/>
                </a:solidFill>
                <a:cs typeface="Arial"/>
              </a:rPr>
              <a:t>Poorly applied coding standards</a:t>
            </a:r>
          </a:p>
          <a:p>
            <a:pPr marL="171450" lvl="1" indent="-171450">
              <a:buFont typeface="Arial" panose="020B0604020202020204" pitchFamily="34" charset="0"/>
              <a:buChar char="•"/>
            </a:pPr>
            <a:r>
              <a:rPr lang="en-GB" b="0" dirty="0">
                <a:solidFill>
                  <a:srgbClr val="453878"/>
                </a:solidFill>
                <a:cs typeface="Arial"/>
              </a:rPr>
              <a:t>Different schemas</a:t>
            </a:r>
          </a:p>
          <a:p>
            <a:pPr marL="171450" lvl="1" indent="-171450">
              <a:buFont typeface="Arial" panose="020B0604020202020204" pitchFamily="34" charset="0"/>
              <a:buChar char="•"/>
            </a:pPr>
            <a:r>
              <a:rPr lang="en-GB" b="0" dirty="0">
                <a:solidFill>
                  <a:srgbClr val="453878"/>
                </a:solidFill>
                <a:cs typeface="Arial"/>
              </a:rPr>
              <a:t>Legacy systems</a:t>
            </a:r>
          </a:p>
          <a:p>
            <a:pPr marL="171450" lvl="1" indent="-171450">
              <a:buFont typeface="Arial" panose="020B0604020202020204" pitchFamily="34" charset="0"/>
              <a:buChar char="•"/>
            </a:pPr>
            <a:r>
              <a:rPr lang="en-GB" b="0" dirty="0">
                <a:solidFill>
                  <a:srgbClr val="453878"/>
                </a:solidFill>
                <a:cs typeface="Arial"/>
              </a:rPr>
              <a:t>Evolving applications</a:t>
            </a:r>
          </a:p>
          <a:p>
            <a:pPr marL="171450" lvl="1" indent="-171450">
              <a:buFont typeface="Arial" panose="020B0604020202020204" pitchFamily="34" charset="0"/>
              <a:buChar char="•"/>
            </a:pPr>
            <a:r>
              <a:rPr lang="en-GB" b="0" dirty="0">
                <a:solidFill>
                  <a:srgbClr val="453878"/>
                </a:solidFill>
                <a:cs typeface="Arial"/>
              </a:rPr>
              <a:t>No unique identifiers</a:t>
            </a:r>
          </a:p>
          <a:p>
            <a:pPr marL="171450" lvl="1" indent="-171450">
              <a:buFont typeface="Arial" panose="020B0604020202020204" pitchFamily="34" charset="0"/>
              <a:buChar char="•"/>
            </a:pPr>
            <a:r>
              <a:rPr lang="en-GB" b="0" dirty="0">
                <a:solidFill>
                  <a:srgbClr val="453878"/>
                </a:solidFill>
                <a:cs typeface="Arial"/>
              </a:rPr>
              <a:t>Data migration</a:t>
            </a:r>
          </a:p>
          <a:p>
            <a:pPr marL="171450" lvl="1" indent="-171450">
              <a:buFont typeface="Arial" panose="020B0604020202020204" pitchFamily="34" charset="0"/>
              <a:buChar char="•"/>
            </a:pPr>
            <a:r>
              <a:rPr lang="en-GB" b="0" dirty="0">
                <a:solidFill>
                  <a:srgbClr val="453878"/>
                </a:solidFill>
                <a:cs typeface="Arial"/>
              </a:rPr>
              <a:t>Programmer error</a:t>
            </a:r>
          </a:p>
          <a:p>
            <a:pPr marL="171450" lvl="1" indent="-171450">
              <a:buFont typeface="Arial" panose="020B0604020202020204" pitchFamily="34" charset="0"/>
              <a:buChar char="•"/>
            </a:pPr>
            <a:r>
              <a:rPr lang="en-GB" b="0" dirty="0">
                <a:solidFill>
                  <a:srgbClr val="453878"/>
                </a:solidFill>
                <a:cs typeface="Arial"/>
              </a:rPr>
              <a:t>Data corruption in transmission</a:t>
            </a:r>
          </a:p>
          <a:p>
            <a:endParaRPr lang="en-GB" dirty="0"/>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9</a:t>
            </a:fld>
            <a:endParaRPr lang="en-GB"/>
          </a:p>
        </p:txBody>
      </p:sp>
    </p:spTree>
    <p:extLst>
      <p:ext uri="{BB962C8B-B14F-4D97-AF65-F5344CB8AC3E}">
        <p14:creationId xmlns:p14="http://schemas.microsoft.com/office/powerpoint/2010/main" val="378668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GB" sz="2000" b="1" dirty="0">
                <a:ea typeface="MS PGothic"/>
                <a:cs typeface="Calibri"/>
              </a:rPr>
              <a:t>Filtering</a:t>
            </a:r>
          </a:p>
          <a:p>
            <a:pPr algn="l"/>
            <a:r>
              <a:rPr lang="en-GB" sz="3200" b="0" i="0" dirty="0">
                <a:solidFill>
                  <a:srgbClr val="343438"/>
                </a:solidFill>
                <a:effectLst/>
                <a:latin typeface="fieldwork"/>
              </a:rPr>
              <a:t>Data filtering is the act of refining data. The dataset is distilled into what a user (or group of users) needs, without including additional data that may seem repetitive, irrelevant, or even sensitive.</a:t>
            </a:r>
          </a:p>
          <a:p>
            <a:pPr algn="l"/>
            <a:r>
              <a:rPr lang="en-GB" sz="3200" b="0" i="0" dirty="0">
                <a:solidFill>
                  <a:srgbClr val="343438"/>
                </a:solidFill>
                <a:effectLst/>
                <a:latin typeface="fieldwork"/>
              </a:rPr>
              <a:t>An example of this would be where you’ve been asked to report on the business’ total revenue for the last month; however, to produce this report, you must extract only last month's data from the revenue data.</a:t>
            </a:r>
          </a:p>
          <a:p>
            <a:pPr algn="l"/>
            <a:endParaRPr lang="en-GB" sz="2000" b="0" i="0" dirty="0">
              <a:solidFill>
                <a:srgbClr val="343438"/>
              </a:solidFill>
              <a:effectLst/>
              <a:latin typeface="fieldwork"/>
            </a:endParaRPr>
          </a:p>
          <a:p>
            <a:pPr algn="l"/>
            <a:r>
              <a:rPr lang="en-GB" sz="2000" b="1" i="0" dirty="0">
                <a:solidFill>
                  <a:srgbClr val="343438"/>
                </a:solidFill>
                <a:effectLst/>
                <a:latin typeface="fieldwork"/>
              </a:rPr>
              <a:t>Blending</a:t>
            </a:r>
          </a:p>
          <a:p>
            <a:pPr algn="l"/>
            <a:r>
              <a:rPr lang="en-GB" sz="3200" b="0" i="0" dirty="0">
                <a:solidFill>
                  <a:srgbClr val="343438"/>
                </a:solidFill>
                <a:effectLst/>
                <a:latin typeface="fieldwork"/>
              </a:rPr>
              <a:t>Sometimes, the answer to a business question cannot be found by analysing a single data source. In these instances, you may wish to blend or join your data.</a:t>
            </a:r>
          </a:p>
          <a:p>
            <a:pPr algn="l"/>
            <a:r>
              <a:rPr lang="en-GB" sz="3200" b="0" i="0" dirty="0">
                <a:solidFill>
                  <a:srgbClr val="343438"/>
                </a:solidFill>
                <a:effectLst/>
                <a:latin typeface="fieldwork"/>
              </a:rPr>
              <a:t>There are many types of joins, but the most common type is the </a:t>
            </a:r>
            <a:r>
              <a:rPr lang="en-GB" sz="3200" b="1" i="0" dirty="0">
                <a:solidFill>
                  <a:srgbClr val="343438"/>
                </a:solidFill>
                <a:effectLst/>
                <a:latin typeface="fieldwork"/>
              </a:rPr>
              <a:t>left join</a:t>
            </a:r>
            <a:r>
              <a:rPr lang="en-GB" sz="3200" b="0" i="0" dirty="0">
                <a:solidFill>
                  <a:srgbClr val="343438"/>
                </a:solidFill>
                <a:effectLst/>
                <a:latin typeface="fieldwork"/>
              </a:rPr>
              <a:t>. Others include right join, inner join, and full outer join.</a:t>
            </a:r>
          </a:p>
          <a:p>
            <a:pPr algn="l"/>
            <a:r>
              <a:rPr lang="en-GB" sz="3200" b="0" i="0" dirty="0">
                <a:solidFill>
                  <a:srgbClr val="343438"/>
                </a:solidFill>
                <a:effectLst/>
                <a:latin typeface="fieldwork"/>
              </a:rPr>
              <a:t>As well as combining data together, you can also filter your data using joins or specific clauses that exclude rows (tuples) or columns (attributes).</a:t>
            </a:r>
          </a:p>
          <a:p>
            <a:pPr algn="l"/>
            <a:endParaRPr lang="en-GB" sz="3200" b="0" i="0" dirty="0">
              <a:solidFill>
                <a:srgbClr val="343438"/>
              </a:solidFill>
              <a:effectLst/>
              <a:latin typeface="fieldwork"/>
            </a:endParaRPr>
          </a:p>
          <a:p>
            <a:pPr algn="l"/>
            <a:r>
              <a:rPr lang="en-GB" sz="3200" b="1" i="0" dirty="0">
                <a:solidFill>
                  <a:srgbClr val="343438"/>
                </a:solidFill>
                <a:effectLst/>
                <a:latin typeface="fieldwork"/>
              </a:rPr>
              <a:t>Interpolation</a:t>
            </a:r>
          </a:p>
          <a:p>
            <a:pPr algn="l"/>
            <a:r>
              <a:rPr lang="en-GB" sz="3200" b="0" i="0" dirty="0">
                <a:solidFill>
                  <a:srgbClr val="343438"/>
                </a:solidFill>
                <a:effectLst/>
                <a:latin typeface="fieldwork"/>
              </a:rPr>
              <a:t>Interpolation is an estimation technique used to construct new data points when you already have the data but it has some missing values. When a large part of your data is missing, be aware of the bias you might be creating when using interpolation.</a:t>
            </a:r>
          </a:p>
          <a:p>
            <a:pPr algn="l"/>
            <a:r>
              <a:rPr lang="en-GB" sz="3200" b="0" i="0" dirty="0">
                <a:solidFill>
                  <a:srgbClr val="343438"/>
                </a:solidFill>
                <a:effectLst/>
                <a:latin typeface="fieldwork"/>
              </a:rPr>
              <a:t>Let’s now look at an example of this. In the example provided here, we want to find the value of ‘Y’.</a:t>
            </a:r>
          </a:p>
          <a:p>
            <a:pPr algn="l"/>
            <a:r>
              <a:rPr lang="en-GB" sz="3200" b="0" i="0" dirty="0">
                <a:solidFill>
                  <a:srgbClr val="343438"/>
                </a:solidFill>
                <a:effectLst/>
                <a:latin typeface="fieldwork"/>
              </a:rPr>
              <a:t>When looking at the table, we can see that the value for point ‘X’ is 8.</a:t>
            </a:r>
          </a:p>
          <a:p>
            <a:pPr algn="l"/>
            <a:r>
              <a:rPr lang="en-GB" sz="3200" b="0" i="0" dirty="0">
                <a:solidFill>
                  <a:srgbClr val="343438"/>
                </a:solidFill>
                <a:effectLst/>
                <a:latin typeface="fieldwork"/>
              </a:rPr>
              <a:t>Once plotted on a graph, we can use ‘X’ as 8 to indicate the value of ‘Y’, which in this case is 25.</a:t>
            </a:r>
          </a:p>
          <a:p>
            <a:pPr algn="l"/>
            <a:endParaRPr lang="en-GB" sz="3200" b="0" i="0" dirty="0">
              <a:solidFill>
                <a:srgbClr val="343438"/>
              </a:solidFill>
              <a:effectLst/>
              <a:latin typeface="fieldwork"/>
            </a:endParaRPr>
          </a:p>
          <a:p>
            <a:pPr algn="l"/>
            <a:r>
              <a:rPr lang="en-GB" sz="3200" b="1" i="0" dirty="0">
                <a:solidFill>
                  <a:srgbClr val="343438"/>
                </a:solidFill>
                <a:effectLst/>
                <a:latin typeface="fieldwork"/>
              </a:rPr>
              <a:t>Masking</a:t>
            </a:r>
          </a:p>
          <a:p>
            <a:pPr algn="l"/>
            <a:r>
              <a:rPr lang="en-GB" sz="4400" b="0" i="0" dirty="0">
                <a:solidFill>
                  <a:srgbClr val="343438"/>
                </a:solidFill>
                <a:effectLst/>
                <a:latin typeface="fieldwork"/>
              </a:rPr>
              <a:t>Masking is used to protect sensitive data by creating a structurally similar (yet inauthentic) version of an organisation's data. This in turn can be used for software testing and user training purposes.</a:t>
            </a:r>
          </a:p>
          <a:p>
            <a:pPr algn="l"/>
            <a:r>
              <a:rPr lang="en-GB" sz="4400" b="0" i="0" dirty="0">
                <a:solidFill>
                  <a:srgbClr val="343438"/>
                </a:solidFill>
                <a:effectLst/>
                <a:latin typeface="fieldwork"/>
              </a:rPr>
              <a:t>To remain compliant with GDPR, businesses can anonymise any sensitive employee data, to protect their staff members and still gain value from the analysis.</a:t>
            </a:r>
          </a:p>
          <a:p>
            <a:pPr algn="l"/>
            <a:br>
              <a:rPr lang="en-GB" sz="4400" b="1" dirty="0"/>
            </a:br>
            <a:r>
              <a:rPr lang="en-GB" sz="4400" b="1" dirty="0"/>
              <a:t>Transformation</a:t>
            </a:r>
          </a:p>
          <a:p>
            <a:pPr algn="l"/>
            <a:r>
              <a:rPr lang="en-GB" sz="4400" b="0" i="0" dirty="0">
                <a:solidFill>
                  <a:srgbClr val="343438"/>
                </a:solidFill>
                <a:effectLst/>
                <a:latin typeface="fieldwork"/>
              </a:rPr>
              <a:t>Data transformation is the process of converting data or information from one format into another. This is usually taken from the format of a source system and goes into the required format of a new destination system.</a:t>
            </a:r>
          </a:p>
          <a:p>
            <a:pPr algn="l"/>
            <a:r>
              <a:rPr lang="en-GB" sz="4400" b="0" i="0" dirty="0">
                <a:solidFill>
                  <a:srgbClr val="343438"/>
                </a:solidFill>
                <a:effectLst/>
                <a:latin typeface="fieldwork"/>
              </a:rPr>
              <a:t>Some transformation techniques include, but are not limited to, encoding, case converting, binning, and creating calculated fields.</a:t>
            </a:r>
          </a:p>
          <a:p>
            <a:pPr algn="l"/>
            <a:r>
              <a:rPr lang="en-GB" sz="4400" b="0" i="0" dirty="0">
                <a:solidFill>
                  <a:srgbClr val="343438"/>
                </a:solidFill>
                <a:effectLst/>
                <a:latin typeface="fieldwork"/>
              </a:rPr>
              <a:t>An example of transformation is calculating a new column, such as ‘Profit’, by calculating ‘Revenue’ minus any ‘Cost’ columns.</a:t>
            </a:r>
          </a:p>
          <a:p>
            <a:endParaRPr lang="en-GB" sz="3200" b="1" i="0" dirty="0">
              <a:solidFill>
                <a:srgbClr val="343438"/>
              </a:solidFill>
              <a:effectLst/>
              <a:latin typeface="fieldwork"/>
            </a:endParaRPr>
          </a:p>
          <a:p>
            <a:pPr marL="0" indent="0">
              <a:buFont typeface="Arial" charset="0"/>
              <a:buNone/>
            </a:pPr>
            <a:endParaRPr lang="en-GB" sz="2000" b="0" dirty="0">
              <a:ea typeface="MS PGothic"/>
              <a:cs typeface="Calibri"/>
            </a:endParaRPr>
          </a:p>
          <a:p>
            <a:pPr marL="342900" indent="-342900">
              <a:buFont typeface="Arial" panose="020B0604020202020204" pitchFamily="34" charset="0"/>
              <a:buChar char="•"/>
            </a:pPr>
            <a:r>
              <a:rPr lang="en-GB" sz="2000" b="0" dirty="0">
                <a:ea typeface="MS PGothic"/>
                <a:cs typeface="Calibri"/>
              </a:rPr>
              <a:t>Data cleansing (or 'data scrubbing') is the action of </a:t>
            </a:r>
            <a:r>
              <a:rPr lang="en-GB" sz="2000" dirty="0">
                <a:ea typeface="MS PGothic"/>
                <a:cs typeface="Calibri"/>
              </a:rPr>
              <a:t>identifying </a:t>
            </a:r>
            <a:r>
              <a:rPr lang="en-GB" sz="2000" b="0" dirty="0">
                <a:ea typeface="MS PGothic"/>
                <a:cs typeface="Calibri"/>
              </a:rPr>
              <a:t>– and </a:t>
            </a:r>
            <a:r>
              <a:rPr lang="en-GB" sz="2000" dirty="0">
                <a:ea typeface="MS PGothic"/>
                <a:cs typeface="Calibri"/>
              </a:rPr>
              <a:t>then removing or amending</a:t>
            </a:r>
            <a:r>
              <a:rPr lang="en-GB" sz="2000" b="0" dirty="0">
                <a:ea typeface="MS PGothic"/>
                <a:cs typeface="Calibri"/>
              </a:rPr>
              <a:t> – any data within a </a:t>
            </a:r>
            <a:r>
              <a:rPr lang="en-GB" sz="2000" dirty="0">
                <a:ea typeface="MS PGothic"/>
                <a:cs typeface="Calibri"/>
              </a:rPr>
              <a:t>record set</a:t>
            </a:r>
            <a:r>
              <a:rPr lang="en-GB" sz="2000" b="0" dirty="0">
                <a:ea typeface="MS PGothic"/>
                <a:cs typeface="Calibri"/>
              </a:rPr>
              <a:t>, </a:t>
            </a:r>
            <a:r>
              <a:rPr lang="en-GB" sz="2000" dirty="0">
                <a:ea typeface="MS PGothic"/>
                <a:cs typeface="Calibri"/>
              </a:rPr>
              <a:t>table </a:t>
            </a:r>
            <a:r>
              <a:rPr lang="en-GB" sz="2000" b="0" dirty="0">
                <a:ea typeface="MS PGothic"/>
                <a:cs typeface="Calibri"/>
              </a:rPr>
              <a:t>or </a:t>
            </a:r>
            <a:r>
              <a:rPr lang="en-GB" sz="2000" dirty="0">
                <a:ea typeface="MS PGothic"/>
                <a:cs typeface="Calibri"/>
              </a:rPr>
              <a:t>database </a:t>
            </a:r>
            <a:r>
              <a:rPr lang="en-GB" sz="2000" b="0" dirty="0">
                <a:ea typeface="MS PGothic"/>
                <a:cs typeface="Calibri"/>
              </a:rPr>
              <a:t>that is:</a:t>
            </a:r>
          </a:p>
          <a:p>
            <a:pPr marL="499745" lvl="0" indent="-285750">
              <a:buFont typeface="Courier New" panose="02070309020205020404" pitchFamily="49" charset="0"/>
              <a:buChar char="o"/>
            </a:pPr>
            <a:r>
              <a:rPr lang="en-GB" sz="1800" b="0" dirty="0">
                <a:solidFill>
                  <a:schemeClr val="bg2"/>
                </a:solidFill>
                <a:cs typeface="Arial"/>
              </a:rPr>
              <a:t>Incorrect</a:t>
            </a:r>
          </a:p>
          <a:p>
            <a:pPr marL="499745" lvl="0" indent="-285750">
              <a:buFont typeface="Courier New" panose="02070309020205020404" pitchFamily="49" charset="0"/>
              <a:buChar char="o"/>
            </a:pPr>
            <a:r>
              <a:rPr lang="en-GB" sz="1800" b="0" dirty="0">
                <a:solidFill>
                  <a:schemeClr val="bg2"/>
                </a:solidFill>
                <a:cs typeface="Arial"/>
              </a:rPr>
              <a:t>Incomplete</a:t>
            </a:r>
          </a:p>
          <a:p>
            <a:pPr marL="499745" lvl="0" indent="-285750">
              <a:buFont typeface="Courier New" panose="02070309020205020404" pitchFamily="49" charset="0"/>
              <a:buChar char="o"/>
            </a:pPr>
            <a:r>
              <a:rPr lang="en-GB" sz="1800" b="0" dirty="0">
                <a:solidFill>
                  <a:schemeClr val="bg2"/>
                </a:solidFill>
                <a:cs typeface="Arial"/>
              </a:rPr>
              <a:t>Duplicated</a:t>
            </a:r>
          </a:p>
          <a:p>
            <a:pPr marL="499745" lvl="0" indent="-285750">
              <a:buFont typeface="Courier New" panose="02070309020205020404" pitchFamily="49" charset="0"/>
              <a:buChar char="o"/>
            </a:pPr>
            <a:r>
              <a:rPr lang="en-GB" sz="1800" b="0" dirty="0">
                <a:solidFill>
                  <a:schemeClr val="bg2"/>
                </a:solidFill>
                <a:cs typeface="Arial"/>
              </a:rPr>
              <a:t>Incompatible</a:t>
            </a:r>
          </a:p>
          <a:p>
            <a:pPr marL="499745" lvl="0" indent="-285750">
              <a:buFont typeface="Courier New" panose="02070309020205020404" pitchFamily="49" charset="0"/>
              <a:buChar char="o"/>
            </a:pPr>
            <a:r>
              <a:rPr lang="en-GB" sz="1800" b="0" dirty="0">
                <a:solidFill>
                  <a:schemeClr val="bg2"/>
                </a:solidFill>
                <a:cs typeface="Arial"/>
              </a:rPr>
              <a:t>Missing values</a:t>
            </a:r>
            <a:br>
              <a:rPr lang="en-GB" sz="1800" b="0" dirty="0">
                <a:cs typeface="Arial"/>
              </a:rPr>
            </a:br>
            <a:endParaRPr lang="en-GB" sz="1800" b="0" dirty="0">
              <a:cs typeface="Arial"/>
            </a:endParaRPr>
          </a:p>
          <a:p>
            <a:pPr marL="385445" lvl="0" indent="-171450">
              <a:buFont typeface="Courier New" panose="02070309020205020404" pitchFamily="49" charset="0"/>
              <a:buChar char="o"/>
            </a:pPr>
            <a:r>
              <a:rPr lang="en-GB" b="0" spc="30" dirty="0">
                <a:solidFill>
                  <a:schemeClr val="bg2"/>
                </a:solidFill>
                <a:ea typeface="MS PGothic"/>
                <a:cs typeface="Calibri"/>
              </a:rPr>
              <a:t>And, under GDPR rules:</a:t>
            </a:r>
          </a:p>
          <a:p>
            <a:pPr marL="956945" lvl="1" indent="-285750">
              <a:buFont typeface="Arial" panose="020B0604020202020204" pitchFamily="34" charset="0"/>
              <a:buChar char="•"/>
            </a:pPr>
            <a:r>
              <a:rPr lang="en-GB" sz="1800" b="0" dirty="0">
                <a:solidFill>
                  <a:schemeClr val="bg2"/>
                </a:solidFill>
                <a:ea typeface="MS PGothic"/>
                <a:cs typeface="Calibri"/>
              </a:rPr>
              <a:t>Irrelevant/unnecessary</a:t>
            </a:r>
          </a:p>
          <a:p>
            <a:pPr marL="671195" lvl="1" indent="0">
              <a:buFontTx/>
              <a:buNone/>
            </a:pPr>
            <a:endParaRPr lang="en-GB" sz="1800" b="0" dirty="0">
              <a:solidFill>
                <a:schemeClr val="bg2"/>
              </a:solidFill>
              <a:ea typeface="MS PGothic"/>
              <a:cs typeface="Calibri"/>
            </a:endParaRPr>
          </a:p>
          <a:p>
            <a:pPr marL="342900" indent="-342900">
              <a:buFont typeface="Arial" charset="0"/>
              <a:buChar char="•"/>
            </a:pPr>
            <a:r>
              <a:rPr lang="en-GB" sz="2000" b="0" dirty="0">
                <a:cs typeface="Arial"/>
              </a:rPr>
              <a:t>This is usually done in a </a:t>
            </a:r>
            <a:r>
              <a:rPr lang="en-GB" sz="2000" dirty="0">
                <a:cs typeface="Arial"/>
              </a:rPr>
              <a:t>bulk process</a:t>
            </a:r>
            <a:r>
              <a:rPr lang="en-GB" sz="2000" b="0" dirty="0">
                <a:cs typeface="Arial"/>
              </a:rPr>
              <a:t> – either regularly or as a one-off – using technology that works well with the overall procedure</a:t>
            </a:r>
          </a:p>
          <a:p>
            <a:endParaRPr lang="en-US" dirty="0"/>
          </a:p>
        </p:txBody>
      </p:sp>
      <p:sp>
        <p:nvSpPr>
          <p:cNvPr id="4" name="Slide Number Placeholder 3"/>
          <p:cNvSpPr>
            <a:spLocks noGrp="1"/>
          </p:cNvSpPr>
          <p:nvPr>
            <p:ph type="sldNum" sz="quarter" idx="10"/>
          </p:nvPr>
        </p:nvSpPr>
        <p:spPr/>
        <p:txBody>
          <a:bodyPr/>
          <a:lstStyle/>
          <a:p>
            <a:fld id="{E82B7B43-64F7-CE41-BCAC-E4E7B913F092}" type="slidenum">
              <a:rPr lang="en-US" smtClean="0"/>
              <a:t>10</a:t>
            </a:fld>
            <a:endParaRPr lang="en-US"/>
          </a:p>
        </p:txBody>
      </p:sp>
    </p:spTree>
    <p:extLst>
      <p:ext uri="{BB962C8B-B14F-4D97-AF65-F5344CB8AC3E}">
        <p14:creationId xmlns:p14="http://schemas.microsoft.com/office/powerpoint/2010/main" val="1219074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35.svg"/></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5085313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8457977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14184549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151911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1625232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598858" y="3560323"/>
            <a:ext cx="2028118" cy="842400"/>
          </a:xfrm>
          <a:prstGeom prst="rect">
            <a:avLst/>
          </a:prstGeom>
        </p:spPr>
      </p:pic>
    </p:spTree>
    <p:extLst>
      <p:ext uri="{BB962C8B-B14F-4D97-AF65-F5344CB8AC3E}">
        <p14:creationId xmlns:p14="http://schemas.microsoft.com/office/powerpoint/2010/main" val="14600899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dirty="0"/>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dirty="0"/>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123034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dirty="0"/>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dirty="0"/>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dirty="0"/>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16145681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dirty="0">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dirty="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dirty="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dirty="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dirty="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4023261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dirty="0">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3096253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dirty="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64745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694603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016557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2171973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1258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25200"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083607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555701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40731215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95579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74295" y="2754928"/>
            <a:ext cx="2929504" cy="1216800"/>
          </a:xfrm>
          <a:prstGeom prst="rect">
            <a:avLst/>
          </a:prstGeom>
        </p:spPr>
      </p:pic>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4566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6631320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598858" y="3560323"/>
            <a:ext cx="2028118" cy="842400"/>
          </a:xfrm>
          <a:prstGeom prst="rect">
            <a:avLst/>
          </a:prstGeom>
        </p:spPr>
      </p:pic>
    </p:spTree>
    <p:extLst>
      <p:ext uri="{BB962C8B-B14F-4D97-AF65-F5344CB8AC3E}">
        <p14:creationId xmlns:p14="http://schemas.microsoft.com/office/powerpoint/2010/main" val="346248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spTree>
    <p:extLst>
      <p:ext uri="{BB962C8B-B14F-4D97-AF65-F5344CB8AC3E}">
        <p14:creationId xmlns:p14="http://schemas.microsoft.com/office/powerpoint/2010/main" val="1296580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1370974194"/>
      </p:ext>
    </p:extLst>
  </p:cSld>
  <p:clrMapOvr>
    <a:masterClrMapping/>
  </p:clrMapOvr>
  <p:transition>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521606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1685971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1873988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74295" y="2754928"/>
            <a:ext cx="2929504" cy="1216800"/>
          </a:xfrm>
          <a:prstGeom prst="rect">
            <a:avLst/>
          </a:prstGeom>
        </p:spPr>
      </p:pic>
    </p:spTree>
    <p:extLst>
      <p:ext uri="{BB962C8B-B14F-4D97-AF65-F5344CB8AC3E}">
        <p14:creationId xmlns:p14="http://schemas.microsoft.com/office/powerpoint/2010/main" val="148698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dirty="0"/>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dirty="0"/>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dirty="0"/>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dirty="0"/>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dirty="0"/>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dirty="0"/>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dirty="0"/>
            </a:p>
          </p:txBody>
        </p:sp>
      </p:grpSp>
    </p:spTree>
    <p:extLst>
      <p:ext uri="{BB962C8B-B14F-4D97-AF65-F5344CB8AC3E}">
        <p14:creationId xmlns:p14="http://schemas.microsoft.com/office/powerpoint/2010/main" val="7511127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dirty="0"/>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dirty="0"/>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dirty="0"/>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dirty="0"/>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dirty="0"/>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dirty="0"/>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dirty="0"/>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28627961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7AF6AC-66E5-44FA-AB1C-5D940FDC1FD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32009"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32009"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32009"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32009"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32009"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32009"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46720"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46720"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46720"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46720"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46720"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928549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BD9126-7539-470C-9AEA-47FCD76C150F}"/>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16568439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7FF0A9-55D9-4D12-A771-E4DF26A214A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9404601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15824166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393417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27040322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dirty="0">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16730961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231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7AF6AC-66E5-44FA-AB1C-5D940FDC1FD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32009"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32009"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32009"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32009"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32009"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32009"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46720"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46720"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46720"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46720"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46720"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15725967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31765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79228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763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83699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25200"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647734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2403675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045047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dirty="0"/>
          </a:p>
        </p:txBody>
      </p:sp>
    </p:spTree>
    <p:extLst>
      <p:ext uri="{BB962C8B-B14F-4D97-AF65-F5344CB8AC3E}">
        <p14:creationId xmlns:p14="http://schemas.microsoft.com/office/powerpoint/2010/main" val="17676136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dirty="0"/>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8134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dirty="0"/>
          </a:p>
        </p:txBody>
      </p:sp>
    </p:spTree>
    <p:extLst>
      <p:ext uri="{BB962C8B-B14F-4D97-AF65-F5344CB8AC3E}">
        <p14:creationId xmlns:p14="http://schemas.microsoft.com/office/powerpoint/2010/main" val="813010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BD9126-7539-470C-9AEA-47FCD76C150F}"/>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dirty="0"/>
          </a:p>
        </p:txBody>
      </p:sp>
    </p:spTree>
    <p:extLst>
      <p:ext uri="{BB962C8B-B14F-4D97-AF65-F5344CB8AC3E}">
        <p14:creationId xmlns:p14="http://schemas.microsoft.com/office/powerpoint/2010/main" val="37746845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dirty="0"/>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31993818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dirty="0"/>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883571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34110465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dirty="0"/>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dirty="0"/>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dirty="0"/>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dirty="0">
                <a:solidFill>
                  <a:schemeClr val="bg2"/>
                </a:solidFill>
              </a:endParaRPr>
            </a:p>
          </p:txBody>
        </p:sp>
      </p:grpSp>
    </p:spTree>
    <p:extLst>
      <p:ext uri="{BB962C8B-B14F-4D97-AF65-F5344CB8AC3E}">
        <p14:creationId xmlns:p14="http://schemas.microsoft.com/office/powerpoint/2010/main" val="40241465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371160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2432308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83821122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67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90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7FF0A9-55D9-4D12-A771-E4DF26A214A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9587198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5111810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2018824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dirty="0"/>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0637862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4735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1076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dirty="0"/>
          </a:p>
        </p:txBody>
      </p:sp>
    </p:spTree>
    <p:extLst>
      <p:ext uri="{BB962C8B-B14F-4D97-AF65-F5344CB8AC3E}">
        <p14:creationId xmlns:p14="http://schemas.microsoft.com/office/powerpoint/2010/main" val="1644742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dirty="0"/>
          </a:p>
        </p:txBody>
      </p:sp>
    </p:spTree>
    <p:extLst>
      <p:ext uri="{BB962C8B-B14F-4D97-AF65-F5344CB8AC3E}">
        <p14:creationId xmlns:p14="http://schemas.microsoft.com/office/powerpoint/2010/main" val="19088918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145773976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7751596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dirty="0">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dirty="0">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dirty="0"/>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303471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theme" Target="../theme/theme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image" Target="../media/image1.png"/><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image" Target="../media/image2.svg"/><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80FCAE7-7694-412E-B7C8-C2A6E0A545E4}"/>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11064076" y="6325971"/>
            <a:ext cx="1015200" cy="421674"/>
          </a:xfrm>
          <a:prstGeom prst="rect">
            <a:avLst/>
          </a:prstGeom>
        </p:spPr>
      </p:pic>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3950" r:id="rId8"/>
    <p:sldLayoutId id="2147483951" r:id="rId9"/>
    <p:sldLayoutId id="2147483952" r:id="rId10"/>
    <p:sldLayoutId id="2147483953" r:id="rId11"/>
    <p:sldLayoutId id="2147483990" r:id="rId12"/>
    <p:sldLayoutId id="2147483989"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4015" r:id="rId24"/>
    <p:sldLayoutId id="2147484016" r:id="rId25"/>
    <p:sldLayoutId id="2147483964" r:id="rId26"/>
    <p:sldLayoutId id="2147483965" r:id="rId27"/>
    <p:sldLayoutId id="2147483966" r:id="rId28"/>
    <p:sldLayoutId id="2147483967" r:id="rId29"/>
    <p:sldLayoutId id="2147483972" r:id="rId30"/>
    <p:sldLayoutId id="2147483973" r:id="rId31"/>
    <p:sldLayoutId id="2147483974" r:id="rId32"/>
    <p:sldLayoutId id="2147483975" r:id="rId33"/>
    <p:sldLayoutId id="2147483976" r:id="rId34"/>
    <p:sldLayoutId id="2147483977" r:id="rId35"/>
    <p:sldLayoutId id="2147483978" r:id="rId36"/>
    <p:sldLayoutId id="2147483979" r:id="rId37"/>
    <p:sldLayoutId id="2147483980" r:id="rId38"/>
    <p:sldLayoutId id="2147483981" r:id="rId39"/>
    <p:sldLayoutId id="2147484017" r:id="rId40"/>
    <p:sldLayoutId id="2147484018" r:id="rId41"/>
    <p:sldLayoutId id="2147483982" r:id="rId42"/>
    <p:sldLayoutId id="2147483983" r:id="rId43"/>
    <p:sldLayoutId id="2147483984" r:id="rId44"/>
    <p:sldLayoutId id="2147483985" r:id="rId45"/>
    <p:sldLayoutId id="2147483968" r:id="rId46"/>
    <p:sldLayoutId id="2147483986" r:id="rId47"/>
    <p:sldLayoutId id="2147484011" r:id="rId48"/>
    <p:sldLayoutId id="2147484012" r:id="rId49"/>
    <p:sldLayoutId id="2147484013" r:id="rId50"/>
    <p:sldLayoutId id="2147484014" r:id="rId51"/>
    <p:sldLayoutId id="2147483970" r:id="rId52"/>
    <p:sldLayoutId id="2147483987" r:id="rId53"/>
    <p:sldLayoutId id="2147483988" r:id="rId54"/>
    <p:sldLayoutId id="2147484019"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44D9D1A3-CB4C-43FA-8BC0-85F5D3E5D812}"/>
              </a:ext>
            </a:extLst>
          </p:cNvPr>
          <p:cNvSpPr txBox="1">
            <a:spLocks noChangeArrowheads="1"/>
          </p:cNvSpPr>
          <p:nvPr userDrawn="1"/>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dirty="0">
                <a:solidFill>
                  <a:srgbClr val="3F3F3F"/>
                </a:solidFill>
              </a:rPr>
              <a:t>Page </a:t>
            </a:r>
            <a:fld id="{77EC4D0D-7FB2-472B-8D54-B2E4CCDFB710}" type="slidenum">
              <a:rPr lang="en-US" sz="1000" b="1" smtClean="0">
                <a:solidFill>
                  <a:srgbClr val="3F3F3F"/>
                </a:solidFill>
              </a:rPr>
              <a:pPr algn="l">
                <a:defRPr/>
              </a:pPr>
              <a:t>‹#›</a:t>
            </a:fld>
            <a:endParaRPr lang="en-US" sz="1000" b="1" dirty="0">
              <a:solidFill>
                <a:srgbClr val="3F3F3F"/>
              </a:solidFill>
            </a:endParaRPr>
          </a:p>
        </p:txBody>
      </p:sp>
      <p:pic>
        <p:nvPicPr>
          <p:cNvPr id="4" name="Graphic 3">
            <a:extLst>
              <a:ext uri="{FF2B5EF4-FFF2-40B4-BE49-F238E27FC236}">
                <a16:creationId xmlns:a16="http://schemas.microsoft.com/office/drawing/2014/main" id="{B45460AE-13A8-4ED1-8BED-89F94235998E}"/>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3038922606"/>
      </p:ext>
    </p:extLst>
  </p:cSld>
  <p:clrMap bg1="lt1" tx1="dk1" bg2="lt2" tx2="dk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0" r:id="rId52"/>
    <p:sldLayoutId id="2147485871" r:id="rId53"/>
    <p:sldLayoutId id="2147485872" r:id="rId5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p15:clr>
            <a:srgbClr val="F26B43"/>
          </p15:clr>
        </p15:guide>
        <p15:guide id="2" orient="horz" pos="3838">
          <p15:clr>
            <a:srgbClr val="F26B43"/>
          </p15:clr>
        </p15:guide>
        <p15:guide id="3" orient="horz" pos="346">
          <p15:clr>
            <a:srgbClr val="F26B43"/>
          </p15:clr>
        </p15:guide>
        <p15:guide id="4" orient="horz" pos="482">
          <p15:clr>
            <a:srgbClr val="F26B43"/>
          </p15:clr>
        </p15:guide>
        <p15:guide id="5" orient="horz" pos="2160">
          <p15:clr>
            <a:srgbClr val="F26B43"/>
          </p15:clr>
        </p15:guide>
        <p15:guide id="6" orient="horz" pos="2092">
          <p15:clr>
            <a:srgbClr val="F26B43"/>
          </p15:clr>
        </p15:guide>
        <p15:guide id="8" orient="horz" pos="2228">
          <p15:clr>
            <a:srgbClr val="F26B43"/>
          </p15:clr>
        </p15:guide>
        <p15:guide id="9" pos="3840">
          <p15:clr>
            <a:srgbClr val="F26B43"/>
          </p15:clr>
        </p15:guide>
        <p15:guide id="10" pos="3772">
          <p15:clr>
            <a:srgbClr val="F26B43"/>
          </p15:clr>
        </p15:guide>
        <p15:guide id="11" pos="3908">
          <p15:clr>
            <a:srgbClr val="F26B43"/>
          </p15:clr>
        </p15:guide>
        <p15:guide id="16" pos="2184">
          <p15:clr>
            <a:srgbClr val="F26B43"/>
          </p15:clr>
        </p15:guide>
        <p15:guide id="17" pos="2048">
          <p15:clr>
            <a:srgbClr val="F26B43"/>
          </p15:clr>
        </p15:guide>
        <p15:guide id="18" pos="5496">
          <p15:clr>
            <a:srgbClr val="F26B43"/>
          </p15:clr>
        </p15:guide>
        <p15:guide id="19" pos="5632">
          <p15:clr>
            <a:srgbClr val="F26B43"/>
          </p15:clr>
        </p15:guide>
        <p15:guide id="20" pos="461">
          <p15:clr>
            <a:srgbClr val="F26B43"/>
          </p15:clr>
        </p15:guide>
        <p15:guide id="21" pos="325">
          <p15:clr>
            <a:srgbClr val="F26B43"/>
          </p15:clr>
        </p15:guide>
        <p15:guide id="22" pos="7219">
          <p15:clr>
            <a:srgbClr val="F26B43"/>
          </p15:clr>
        </p15:guide>
        <p15:guide id="23" pos="735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E5F3-B85F-47DD-A1D3-C5593EDD5D27}"/>
              </a:ext>
            </a:extLst>
          </p:cNvPr>
          <p:cNvSpPr>
            <a:spLocks noGrp="1"/>
          </p:cNvSpPr>
          <p:nvPr>
            <p:ph type="title"/>
          </p:nvPr>
        </p:nvSpPr>
        <p:spPr>
          <a:xfrm>
            <a:off x="5988049" y="2819438"/>
            <a:ext cx="5375520" cy="1219123"/>
          </a:xfrm>
        </p:spPr>
        <p:txBody>
          <a:bodyPr/>
          <a:lstStyle/>
          <a:p>
            <a:pPr fontAlgn="base"/>
            <a:r>
              <a:rPr lang="en-GB" dirty="0"/>
              <a:t>Data Technician Level 3 Training</a:t>
            </a:r>
            <a:br>
              <a:rPr lang="en-US" b="0" dirty="0"/>
            </a:br>
            <a:endParaRPr lang="en-GB" dirty="0">
              <a:ea typeface="+mj-lt"/>
              <a:cs typeface="+mj-lt"/>
            </a:endParaRPr>
          </a:p>
          <a:p>
            <a:endParaRPr lang="en-GB" b="0" dirty="0">
              <a:ea typeface="+mj-lt"/>
              <a:cs typeface="+mj-lt"/>
            </a:endParaRPr>
          </a:p>
          <a:p>
            <a:endParaRPr lang="en-US" dirty="0"/>
          </a:p>
        </p:txBody>
      </p:sp>
      <p:sp>
        <p:nvSpPr>
          <p:cNvPr id="3" name="Text Placeholder 2">
            <a:extLst>
              <a:ext uri="{FF2B5EF4-FFF2-40B4-BE49-F238E27FC236}">
                <a16:creationId xmlns:a16="http://schemas.microsoft.com/office/drawing/2014/main" id="{B64BB7C1-4D24-4EC4-841F-258C0980E7C0}"/>
              </a:ext>
            </a:extLst>
          </p:cNvPr>
          <p:cNvSpPr>
            <a:spLocks noGrp="1"/>
          </p:cNvSpPr>
          <p:nvPr>
            <p:ph type="body" idx="1"/>
          </p:nvPr>
        </p:nvSpPr>
        <p:spPr>
          <a:xfrm>
            <a:off x="5988049" y="4417836"/>
            <a:ext cx="5688013" cy="897142"/>
          </a:xfrm>
        </p:spPr>
        <p:txBody>
          <a:bodyPr lIns="91440" tIns="45720" rIns="91440" bIns="45720" anchor="t">
            <a:noAutofit/>
          </a:bodyPr>
          <a:lstStyle/>
          <a:p>
            <a:r>
              <a:rPr lang="en-GB" sz="2400" dirty="0"/>
              <a:t>Dirty data and data cleansing techniques</a:t>
            </a:r>
            <a:endParaRPr lang="en-US" dirty="0"/>
          </a:p>
        </p:txBody>
      </p:sp>
    </p:spTree>
    <p:extLst>
      <p:ext uri="{BB962C8B-B14F-4D97-AF65-F5344CB8AC3E}">
        <p14:creationId xmlns:p14="http://schemas.microsoft.com/office/powerpoint/2010/main" val="1483840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cs typeface="Arial"/>
              </a:rPr>
              <a:t>Data cleansing</a:t>
            </a:r>
            <a:endParaRPr lang="en-US">
              <a:cs typeface="Arial"/>
            </a:endParaRPr>
          </a:p>
        </p:txBody>
      </p:sp>
      <p:sp>
        <p:nvSpPr>
          <p:cNvPr id="3" name="Text Placeholder 2"/>
          <p:cNvSpPr>
            <a:spLocks noGrp="1"/>
          </p:cNvSpPr>
          <p:nvPr>
            <p:ph type="body" sz="quarter" idx="11"/>
          </p:nvPr>
        </p:nvSpPr>
        <p:spPr>
          <a:xfrm>
            <a:off x="515937" y="1444807"/>
            <a:ext cx="11160125" cy="1984193"/>
          </a:xfrm>
        </p:spPr>
        <p:txBody>
          <a:bodyPr lIns="0" tIns="0" rIns="0" bIns="0" numCol="1" spcCol="144000" anchor="t">
            <a:noAutofit/>
          </a:bodyPr>
          <a:lstStyle/>
          <a:p>
            <a:pPr>
              <a:spcAft>
                <a:spcPts val="1200"/>
              </a:spcAft>
            </a:pPr>
            <a:r>
              <a:rPr lang="en-GB" sz="2200" b="0" dirty="0">
                <a:cs typeface="Arial"/>
              </a:rPr>
              <a:t>Data cleansing (or 'data scrubbing') is the action of identifying and then removing or amending dirty data.</a:t>
            </a:r>
          </a:p>
          <a:p>
            <a:pPr>
              <a:spcBef>
                <a:spcPts val="1800"/>
              </a:spcBef>
            </a:pPr>
            <a:r>
              <a:rPr lang="en-GB" sz="2200" b="0" dirty="0">
                <a:cs typeface="Arial"/>
              </a:rPr>
              <a:t>The following actions will help in </a:t>
            </a:r>
            <a:r>
              <a:rPr lang="en-GB" sz="2200" dirty="0">
                <a:cs typeface="Arial"/>
              </a:rPr>
              <a:t>detecting </a:t>
            </a:r>
            <a:r>
              <a:rPr lang="en-GB" sz="2200" b="0" dirty="0">
                <a:cs typeface="Arial"/>
              </a:rPr>
              <a:t>and </a:t>
            </a:r>
            <a:r>
              <a:rPr lang="en-GB" sz="2200" dirty="0">
                <a:cs typeface="Arial"/>
              </a:rPr>
              <a:t>correcting </a:t>
            </a:r>
            <a:r>
              <a:rPr lang="en-GB" sz="2200" b="0" dirty="0">
                <a:cs typeface="Arial"/>
              </a:rPr>
              <a:t>dirty, corrupt data found in a database, table, or record set:</a:t>
            </a:r>
            <a:br>
              <a:rPr lang="en-GB" sz="2200" b="0" dirty="0">
                <a:cs typeface="Arial"/>
              </a:rPr>
            </a:br>
            <a:endParaRPr lang="en-GB" sz="2200" dirty="0"/>
          </a:p>
          <a:p>
            <a:endParaRPr lang="en-GB" sz="2200" b="0" dirty="0"/>
          </a:p>
          <a:p>
            <a:endParaRPr lang="en-GB" sz="2200" b="0" dirty="0"/>
          </a:p>
          <a:p>
            <a:endParaRPr lang="en-GB" sz="2200" b="0" dirty="0"/>
          </a:p>
        </p:txBody>
      </p:sp>
      <p:grpSp>
        <p:nvGrpSpPr>
          <p:cNvPr id="9" name="Group 8">
            <a:extLst>
              <a:ext uri="{FF2B5EF4-FFF2-40B4-BE49-F238E27FC236}">
                <a16:creationId xmlns:a16="http://schemas.microsoft.com/office/drawing/2014/main" id="{4300BE19-18AF-26BD-93AD-7A4F0A1B0076}"/>
              </a:ext>
            </a:extLst>
          </p:cNvPr>
          <p:cNvGrpSpPr/>
          <p:nvPr/>
        </p:nvGrpSpPr>
        <p:grpSpPr>
          <a:xfrm>
            <a:off x="353802" y="3717114"/>
            <a:ext cx="11484393" cy="1696079"/>
            <a:chOff x="528245" y="3756848"/>
            <a:chExt cx="11147817" cy="1696079"/>
          </a:xfrm>
        </p:grpSpPr>
        <p:sp>
          <p:nvSpPr>
            <p:cNvPr id="4" name="Rectangle 3">
              <a:extLst>
                <a:ext uri="{FF2B5EF4-FFF2-40B4-BE49-F238E27FC236}">
                  <a16:creationId xmlns:a16="http://schemas.microsoft.com/office/drawing/2014/main" id="{F20C6252-D13D-4F44-95CB-17E8D8DF7984}"/>
                </a:ext>
              </a:extLst>
            </p:cNvPr>
            <p:cNvSpPr/>
            <p:nvPr/>
          </p:nvSpPr>
          <p:spPr bwMode="auto">
            <a:xfrm>
              <a:off x="2883199" y="3756848"/>
              <a:ext cx="1728000" cy="1692000"/>
            </a:xfrm>
            <a:prstGeom prst="rect">
              <a:avLst/>
            </a:prstGeom>
            <a:noFill/>
            <a:ln w="76200" cap="flat" cmpd="sng" algn="ctr">
              <a:solidFill>
                <a:srgbClr val="45387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b="1" dirty="0">
                  <a:cs typeface="Arial"/>
                </a:rPr>
                <a:t>Blending</a:t>
              </a:r>
            </a:p>
          </p:txBody>
        </p:sp>
        <p:sp>
          <p:nvSpPr>
            <p:cNvPr id="5" name="Rectangle 4">
              <a:extLst>
                <a:ext uri="{FF2B5EF4-FFF2-40B4-BE49-F238E27FC236}">
                  <a16:creationId xmlns:a16="http://schemas.microsoft.com/office/drawing/2014/main" id="{FB83B804-C316-4824-843D-7E2851D21AF2}"/>
                </a:ext>
              </a:extLst>
            </p:cNvPr>
            <p:cNvSpPr/>
            <p:nvPr/>
          </p:nvSpPr>
          <p:spPr bwMode="auto">
            <a:xfrm>
              <a:off x="5238153" y="3756848"/>
              <a:ext cx="1728000" cy="1692000"/>
            </a:xfrm>
            <a:prstGeom prst="rect">
              <a:avLst/>
            </a:prstGeom>
            <a:noFill/>
            <a:ln w="76200" cap="flat" cmpd="sng" algn="ctr">
              <a:solidFill>
                <a:srgbClr val="0073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b="1" dirty="0">
                  <a:cs typeface="Arial"/>
                </a:rPr>
                <a:t>Interpolation</a:t>
              </a:r>
            </a:p>
          </p:txBody>
        </p:sp>
        <p:sp>
          <p:nvSpPr>
            <p:cNvPr id="6" name="Rectangle 5">
              <a:extLst>
                <a:ext uri="{FF2B5EF4-FFF2-40B4-BE49-F238E27FC236}">
                  <a16:creationId xmlns:a16="http://schemas.microsoft.com/office/drawing/2014/main" id="{16A4E2E9-D641-4978-B2C0-29E9C9D11E8E}"/>
                </a:ext>
              </a:extLst>
            </p:cNvPr>
            <p:cNvSpPr/>
            <p:nvPr/>
          </p:nvSpPr>
          <p:spPr bwMode="auto">
            <a:xfrm>
              <a:off x="528245" y="3756848"/>
              <a:ext cx="1728000" cy="1692000"/>
            </a:xfrm>
            <a:prstGeom prst="rect">
              <a:avLst/>
            </a:prstGeom>
            <a:noFill/>
            <a:ln w="76200" cap="flat" cmpd="sng" algn="ctr">
              <a:solidFill>
                <a:srgbClr val="6154C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b="1" dirty="0">
                  <a:cs typeface="Arial"/>
                </a:rPr>
                <a:t>Filtering</a:t>
              </a:r>
            </a:p>
          </p:txBody>
        </p:sp>
        <p:sp>
          <p:nvSpPr>
            <p:cNvPr id="7" name="Rectangle 6">
              <a:extLst>
                <a:ext uri="{FF2B5EF4-FFF2-40B4-BE49-F238E27FC236}">
                  <a16:creationId xmlns:a16="http://schemas.microsoft.com/office/drawing/2014/main" id="{BEC2C256-E6E0-4382-AE2C-F5738B197CAB}"/>
                </a:ext>
              </a:extLst>
            </p:cNvPr>
            <p:cNvSpPr/>
            <p:nvPr/>
          </p:nvSpPr>
          <p:spPr bwMode="auto">
            <a:xfrm>
              <a:off x="7593107" y="3760927"/>
              <a:ext cx="1728000" cy="1692000"/>
            </a:xfrm>
            <a:prstGeom prst="rect">
              <a:avLst/>
            </a:prstGeom>
            <a:noFill/>
            <a:ln w="76200" cap="flat" cmpd="sng" algn="ctr">
              <a:solidFill>
                <a:srgbClr val="6154C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b="1" dirty="0">
                  <a:cs typeface="Arial"/>
                </a:rPr>
                <a:t>Masking</a:t>
              </a:r>
            </a:p>
          </p:txBody>
        </p:sp>
        <p:sp>
          <p:nvSpPr>
            <p:cNvPr id="8" name="Rectangle 7">
              <a:extLst>
                <a:ext uri="{FF2B5EF4-FFF2-40B4-BE49-F238E27FC236}">
                  <a16:creationId xmlns:a16="http://schemas.microsoft.com/office/drawing/2014/main" id="{B5185FFF-D7D1-48E1-A39F-308BBF5121CF}"/>
                </a:ext>
              </a:extLst>
            </p:cNvPr>
            <p:cNvSpPr/>
            <p:nvPr/>
          </p:nvSpPr>
          <p:spPr bwMode="auto">
            <a:xfrm>
              <a:off x="9948062" y="3756848"/>
              <a:ext cx="1728000" cy="1692000"/>
            </a:xfrm>
            <a:prstGeom prst="rect">
              <a:avLst/>
            </a:prstGeom>
            <a:noFill/>
            <a:ln w="76200" cap="flat" cmpd="sng" algn="ctr">
              <a:solidFill>
                <a:srgbClr val="0073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750" b="1" dirty="0">
                  <a:cs typeface="Arial"/>
                </a:rPr>
                <a:t>Transformation</a:t>
              </a:r>
            </a:p>
          </p:txBody>
        </p:sp>
      </p:grpSp>
    </p:spTree>
    <p:extLst>
      <p:ext uri="{BB962C8B-B14F-4D97-AF65-F5344CB8AC3E}">
        <p14:creationId xmlns:p14="http://schemas.microsoft.com/office/powerpoint/2010/main" val="268468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BC2F4-0267-A54B-46B3-B0FC841358A3}"/>
              </a:ext>
            </a:extLst>
          </p:cNvPr>
          <p:cNvPicPr>
            <a:picLocks noChangeAspect="1"/>
          </p:cNvPicPr>
          <p:nvPr/>
        </p:nvPicPr>
        <p:blipFill>
          <a:blip r:embed="rId3"/>
          <a:stretch>
            <a:fillRect/>
          </a:stretch>
        </p:blipFill>
        <p:spPr>
          <a:xfrm>
            <a:off x="3207895" y="317545"/>
            <a:ext cx="7770540" cy="6540455"/>
          </a:xfrm>
          <a:prstGeom prst="rect">
            <a:avLst/>
          </a:prstGeom>
        </p:spPr>
      </p:pic>
      <p:sp>
        <p:nvSpPr>
          <p:cNvPr id="2" name="Title 1"/>
          <p:cNvSpPr>
            <a:spLocks noGrp="1"/>
          </p:cNvSpPr>
          <p:nvPr>
            <p:ph type="title"/>
          </p:nvPr>
        </p:nvSpPr>
        <p:spPr>
          <a:xfrm>
            <a:off x="515937" y="527545"/>
            <a:ext cx="11160126" cy="586800"/>
          </a:xfrm>
        </p:spPr>
        <p:txBody>
          <a:bodyPr/>
          <a:lstStyle/>
          <a:p>
            <a:r>
              <a:rPr lang="en-US" dirty="0">
                <a:cs typeface="Arial"/>
              </a:rPr>
              <a:t>Validation questions</a:t>
            </a:r>
          </a:p>
        </p:txBody>
      </p:sp>
    </p:spTree>
    <p:extLst>
      <p:ext uri="{BB962C8B-B14F-4D97-AF65-F5344CB8AC3E}">
        <p14:creationId xmlns:p14="http://schemas.microsoft.com/office/powerpoint/2010/main" val="17733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a:rPr>
              <a:t>Methods of validating data</a:t>
            </a:r>
            <a:endParaRPr lang="en-US" dirty="0">
              <a:cs typeface="Arial"/>
            </a:endParaRPr>
          </a:p>
        </p:txBody>
      </p:sp>
      <p:grpSp>
        <p:nvGrpSpPr>
          <p:cNvPr id="3" name="Group 2">
            <a:extLst>
              <a:ext uri="{FF2B5EF4-FFF2-40B4-BE49-F238E27FC236}">
                <a16:creationId xmlns:a16="http://schemas.microsoft.com/office/drawing/2014/main" id="{232CA2DA-DD6F-A89C-2107-112A340BB378}"/>
              </a:ext>
            </a:extLst>
          </p:cNvPr>
          <p:cNvGrpSpPr/>
          <p:nvPr/>
        </p:nvGrpSpPr>
        <p:grpSpPr>
          <a:xfrm>
            <a:off x="376227" y="1456215"/>
            <a:ext cx="11465774" cy="1343902"/>
            <a:chOff x="376227" y="1572291"/>
            <a:chExt cx="11465774" cy="1343902"/>
          </a:xfrm>
        </p:grpSpPr>
        <p:sp>
          <p:nvSpPr>
            <p:cNvPr id="4" name="Rectangle 3">
              <a:extLst>
                <a:ext uri="{FF2B5EF4-FFF2-40B4-BE49-F238E27FC236}">
                  <a16:creationId xmlns:a16="http://schemas.microsoft.com/office/drawing/2014/main" id="{F20C6252-D13D-4F44-95CB-17E8D8DF7984}"/>
                </a:ext>
              </a:extLst>
            </p:cNvPr>
            <p:cNvSpPr/>
            <p:nvPr/>
          </p:nvSpPr>
          <p:spPr bwMode="auto">
            <a:xfrm>
              <a:off x="3285593" y="1587277"/>
              <a:ext cx="1282993" cy="1319188"/>
            </a:xfrm>
            <a:prstGeom prst="rect">
              <a:avLst/>
            </a:prstGeom>
            <a:noFill/>
            <a:ln w="7620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Length</a:t>
              </a:r>
            </a:p>
            <a:p>
              <a:pPr algn="ctr" eaLnBrk="0" fontAlgn="base" hangingPunct="0">
                <a:spcBef>
                  <a:spcPct val="0"/>
                </a:spcBef>
                <a:spcAft>
                  <a:spcPct val="0"/>
                </a:spcAft>
              </a:pPr>
              <a:r>
                <a:rPr lang="en-GB" sz="1600" b="0" dirty="0">
                  <a:cs typeface="Arial"/>
                </a:rPr>
                <a:t>Check</a:t>
              </a:r>
            </a:p>
          </p:txBody>
        </p:sp>
        <p:sp>
          <p:nvSpPr>
            <p:cNvPr id="5" name="Rectangle 4">
              <a:extLst>
                <a:ext uri="{FF2B5EF4-FFF2-40B4-BE49-F238E27FC236}">
                  <a16:creationId xmlns:a16="http://schemas.microsoft.com/office/drawing/2014/main" id="{FB83B804-C316-4824-843D-7E2851D21AF2}"/>
                </a:ext>
              </a:extLst>
            </p:cNvPr>
            <p:cNvSpPr/>
            <p:nvPr/>
          </p:nvSpPr>
          <p:spPr bwMode="auto">
            <a:xfrm>
              <a:off x="4740276" y="1587276"/>
              <a:ext cx="1282993" cy="1319188"/>
            </a:xfrm>
            <a:prstGeom prst="rect">
              <a:avLst/>
            </a:prstGeom>
            <a:noFill/>
            <a:ln w="7620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Cross</a:t>
              </a:r>
            </a:p>
            <a:p>
              <a:pPr algn="ctr" eaLnBrk="0" fontAlgn="base" hangingPunct="0">
                <a:spcBef>
                  <a:spcPct val="0"/>
                </a:spcBef>
                <a:spcAft>
                  <a:spcPct val="0"/>
                </a:spcAft>
              </a:pPr>
              <a:r>
                <a:rPr lang="en-GB" sz="1600" dirty="0">
                  <a:cs typeface="Arial"/>
                </a:rPr>
                <a:t>Check</a:t>
              </a:r>
              <a:endParaRPr lang="en-GB" sz="1600" b="0" dirty="0">
                <a:cs typeface="Arial"/>
              </a:endParaRPr>
            </a:p>
          </p:txBody>
        </p:sp>
        <p:sp>
          <p:nvSpPr>
            <p:cNvPr id="6" name="Rectangle 5">
              <a:extLst>
                <a:ext uri="{FF2B5EF4-FFF2-40B4-BE49-F238E27FC236}">
                  <a16:creationId xmlns:a16="http://schemas.microsoft.com/office/drawing/2014/main" id="{16A4E2E9-D641-4978-B2C0-29E9C9D11E8E}"/>
                </a:ext>
              </a:extLst>
            </p:cNvPr>
            <p:cNvSpPr/>
            <p:nvPr/>
          </p:nvSpPr>
          <p:spPr bwMode="auto">
            <a:xfrm>
              <a:off x="376227" y="1572291"/>
              <a:ext cx="1282993" cy="1319188"/>
            </a:xfrm>
            <a:prstGeom prst="rect">
              <a:avLst/>
            </a:prstGeom>
            <a:noFill/>
            <a:ln w="762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Format</a:t>
              </a:r>
            </a:p>
            <a:p>
              <a:pPr algn="ctr" eaLnBrk="0" fontAlgn="base" hangingPunct="0">
                <a:spcBef>
                  <a:spcPct val="0"/>
                </a:spcBef>
                <a:spcAft>
                  <a:spcPct val="0"/>
                </a:spcAft>
              </a:pPr>
              <a:r>
                <a:rPr lang="en-GB" sz="1600" b="0" dirty="0">
                  <a:cs typeface="Arial"/>
                </a:rPr>
                <a:t>Check</a:t>
              </a:r>
            </a:p>
          </p:txBody>
        </p:sp>
        <p:sp>
          <p:nvSpPr>
            <p:cNvPr id="7" name="Rectangle 6">
              <a:extLst>
                <a:ext uri="{FF2B5EF4-FFF2-40B4-BE49-F238E27FC236}">
                  <a16:creationId xmlns:a16="http://schemas.microsoft.com/office/drawing/2014/main" id="{BEC2C256-E6E0-4382-AE2C-F5738B197CAB}"/>
                </a:ext>
              </a:extLst>
            </p:cNvPr>
            <p:cNvSpPr/>
            <p:nvPr/>
          </p:nvSpPr>
          <p:spPr bwMode="auto">
            <a:xfrm>
              <a:off x="7649642" y="1597005"/>
              <a:ext cx="1282993" cy="1319188"/>
            </a:xfrm>
            <a:prstGeom prst="rect">
              <a:avLst/>
            </a:prstGeom>
            <a:noFill/>
            <a:ln w="762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Complete</a:t>
              </a:r>
            </a:p>
            <a:p>
              <a:pPr algn="ctr" eaLnBrk="0" fontAlgn="base" hangingPunct="0">
                <a:spcBef>
                  <a:spcPct val="0"/>
                </a:spcBef>
                <a:spcAft>
                  <a:spcPct val="0"/>
                </a:spcAft>
              </a:pPr>
              <a:r>
                <a:rPr lang="en-GB" sz="1600" b="0" dirty="0">
                  <a:cs typeface="Arial"/>
                </a:rPr>
                <a:t>Check</a:t>
              </a:r>
            </a:p>
          </p:txBody>
        </p:sp>
        <p:sp>
          <p:nvSpPr>
            <p:cNvPr id="8" name="Rectangle 7">
              <a:extLst>
                <a:ext uri="{FF2B5EF4-FFF2-40B4-BE49-F238E27FC236}">
                  <a16:creationId xmlns:a16="http://schemas.microsoft.com/office/drawing/2014/main" id="{B5185FFF-D7D1-48E1-A39F-308BBF5121CF}"/>
                </a:ext>
              </a:extLst>
            </p:cNvPr>
            <p:cNvSpPr/>
            <p:nvPr/>
          </p:nvSpPr>
          <p:spPr bwMode="auto">
            <a:xfrm>
              <a:off x="9104325" y="1587276"/>
              <a:ext cx="1282993" cy="1319188"/>
            </a:xfrm>
            <a:prstGeom prst="rect">
              <a:avLst/>
            </a:prstGeom>
            <a:noFill/>
            <a:ln w="762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Range</a:t>
              </a:r>
            </a:p>
            <a:p>
              <a:pPr algn="ctr" eaLnBrk="0" fontAlgn="base" hangingPunct="0">
                <a:spcBef>
                  <a:spcPct val="0"/>
                </a:spcBef>
                <a:spcAft>
                  <a:spcPct val="0"/>
                </a:spcAft>
              </a:pPr>
              <a:r>
                <a:rPr lang="en-GB" sz="1600" b="0" dirty="0">
                  <a:cs typeface="Arial"/>
                </a:rPr>
                <a:t>Check</a:t>
              </a:r>
            </a:p>
          </p:txBody>
        </p:sp>
        <p:sp>
          <p:nvSpPr>
            <p:cNvPr id="9" name="Rectangle 8">
              <a:extLst>
                <a:ext uri="{FF2B5EF4-FFF2-40B4-BE49-F238E27FC236}">
                  <a16:creationId xmlns:a16="http://schemas.microsoft.com/office/drawing/2014/main" id="{8CA36E37-FFC5-D097-A148-A25D284B22F5}"/>
                </a:ext>
              </a:extLst>
            </p:cNvPr>
            <p:cNvSpPr/>
            <p:nvPr/>
          </p:nvSpPr>
          <p:spPr bwMode="auto">
            <a:xfrm>
              <a:off x="10559008" y="1597005"/>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Spell</a:t>
              </a:r>
            </a:p>
            <a:p>
              <a:pPr algn="ctr" eaLnBrk="0" fontAlgn="base" hangingPunct="0">
                <a:spcBef>
                  <a:spcPct val="0"/>
                </a:spcBef>
                <a:spcAft>
                  <a:spcPct val="0"/>
                </a:spcAft>
              </a:pPr>
              <a:r>
                <a:rPr lang="en-GB" sz="1600" b="0" dirty="0">
                  <a:cs typeface="Arial"/>
                </a:rPr>
                <a:t>Check</a:t>
              </a:r>
            </a:p>
          </p:txBody>
        </p:sp>
        <p:sp>
          <p:nvSpPr>
            <p:cNvPr id="10" name="Rectangle 9">
              <a:extLst>
                <a:ext uri="{FF2B5EF4-FFF2-40B4-BE49-F238E27FC236}">
                  <a16:creationId xmlns:a16="http://schemas.microsoft.com/office/drawing/2014/main" id="{BD5C7D6D-240B-4D5D-630D-D3A7246AECEE}"/>
                </a:ext>
              </a:extLst>
            </p:cNvPr>
            <p:cNvSpPr/>
            <p:nvPr/>
          </p:nvSpPr>
          <p:spPr bwMode="auto">
            <a:xfrm>
              <a:off x="1830910" y="1572291"/>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Count</a:t>
              </a:r>
            </a:p>
            <a:p>
              <a:pPr algn="ctr" eaLnBrk="0" fontAlgn="base" hangingPunct="0">
                <a:spcBef>
                  <a:spcPct val="0"/>
                </a:spcBef>
                <a:spcAft>
                  <a:spcPct val="0"/>
                </a:spcAft>
              </a:pPr>
              <a:r>
                <a:rPr lang="en-GB" sz="1600" b="0" dirty="0">
                  <a:cs typeface="Arial"/>
                </a:rPr>
                <a:t>Check</a:t>
              </a:r>
            </a:p>
          </p:txBody>
        </p:sp>
        <p:sp>
          <p:nvSpPr>
            <p:cNvPr id="11" name="Rectangle 10">
              <a:extLst>
                <a:ext uri="{FF2B5EF4-FFF2-40B4-BE49-F238E27FC236}">
                  <a16:creationId xmlns:a16="http://schemas.microsoft.com/office/drawing/2014/main" id="{D6A36D7F-DD1E-B0B7-48BA-B78C718C9FAE}"/>
                </a:ext>
              </a:extLst>
            </p:cNvPr>
            <p:cNvSpPr/>
            <p:nvPr/>
          </p:nvSpPr>
          <p:spPr bwMode="auto">
            <a:xfrm>
              <a:off x="6194959" y="1597005"/>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Distinct</a:t>
              </a:r>
            </a:p>
            <a:p>
              <a:pPr algn="ctr" eaLnBrk="0" fontAlgn="base" hangingPunct="0">
                <a:spcBef>
                  <a:spcPct val="0"/>
                </a:spcBef>
                <a:spcAft>
                  <a:spcPct val="0"/>
                </a:spcAft>
              </a:pPr>
              <a:r>
                <a:rPr lang="en-GB" sz="1600" b="0" dirty="0">
                  <a:cs typeface="Arial"/>
                </a:rPr>
                <a:t>Check</a:t>
              </a:r>
            </a:p>
          </p:txBody>
        </p:sp>
      </p:grpSp>
      <p:sp>
        <p:nvSpPr>
          <p:cNvPr id="14" name="Title 1">
            <a:extLst>
              <a:ext uri="{FF2B5EF4-FFF2-40B4-BE49-F238E27FC236}">
                <a16:creationId xmlns:a16="http://schemas.microsoft.com/office/drawing/2014/main" id="{0A67FCBC-8A85-726E-507A-05775D630334}"/>
              </a:ext>
            </a:extLst>
          </p:cNvPr>
          <p:cNvSpPr txBox="1">
            <a:spLocks/>
          </p:cNvSpPr>
          <p:nvPr/>
        </p:nvSpPr>
        <p:spPr>
          <a:xfrm>
            <a:off x="515937" y="3418409"/>
            <a:ext cx="11160126" cy="586800"/>
          </a:xfrm>
          <a:prstGeom prst="rect">
            <a:avLst/>
          </a:prstGeom>
        </p:spPr>
        <p:txBody>
          <a:bodyPr lIns="0" tIns="0" rIns="0" bIns="0" anchor="t" anchorCtr="0"/>
          <a:lstStyle>
            <a:lvl1pPr algn="l" defTabSz="914400" rtl="0" eaLnBrk="1" latinLnBrk="0" hangingPunct="1">
              <a:lnSpc>
                <a:spcPct val="100000"/>
              </a:lnSpc>
              <a:spcBef>
                <a:spcPct val="0"/>
              </a:spcBef>
              <a:buNone/>
              <a:defRPr sz="3600" b="1" i="0" kern="1200" cap="none" spc="0" baseline="0">
                <a:solidFill>
                  <a:schemeClr val="bg2"/>
                </a:solidFill>
                <a:latin typeface="+mn-lt"/>
                <a:ea typeface="Arial" charset="0"/>
                <a:cs typeface="Arial" charset="0"/>
              </a:defRPr>
            </a:lvl1pPr>
          </a:lstStyle>
          <a:p>
            <a:r>
              <a:rPr lang="en-GB" dirty="0">
                <a:cs typeface="Arial"/>
              </a:rPr>
              <a:t>Achieved through</a:t>
            </a:r>
            <a:endParaRPr lang="en-US" dirty="0">
              <a:cs typeface="Arial"/>
            </a:endParaRPr>
          </a:p>
        </p:txBody>
      </p:sp>
      <p:sp>
        <p:nvSpPr>
          <p:cNvPr id="21" name="Rectangle: Rounded Corners 20">
            <a:extLst>
              <a:ext uri="{FF2B5EF4-FFF2-40B4-BE49-F238E27FC236}">
                <a16:creationId xmlns:a16="http://schemas.microsoft.com/office/drawing/2014/main" id="{9141D6D7-7916-AD31-134D-49DC5E4C29AB}"/>
              </a:ext>
            </a:extLst>
          </p:cNvPr>
          <p:cNvSpPr/>
          <p:nvPr/>
        </p:nvSpPr>
        <p:spPr>
          <a:xfrm>
            <a:off x="6194959" y="5690753"/>
            <a:ext cx="4192359" cy="42523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b="1" dirty="0"/>
              <a:t>Basic statistical measures</a:t>
            </a:r>
          </a:p>
        </p:txBody>
      </p:sp>
      <p:grpSp>
        <p:nvGrpSpPr>
          <p:cNvPr id="12" name="Group 11">
            <a:extLst>
              <a:ext uri="{FF2B5EF4-FFF2-40B4-BE49-F238E27FC236}">
                <a16:creationId xmlns:a16="http://schemas.microsoft.com/office/drawing/2014/main" id="{83D9745C-C68D-D76F-4A93-96F8F70B286F}"/>
              </a:ext>
            </a:extLst>
          </p:cNvPr>
          <p:cNvGrpSpPr/>
          <p:nvPr/>
        </p:nvGrpSpPr>
        <p:grpSpPr>
          <a:xfrm>
            <a:off x="376227" y="4245470"/>
            <a:ext cx="10011091" cy="1328916"/>
            <a:chOff x="376227" y="4245470"/>
            <a:chExt cx="10011091" cy="1328916"/>
          </a:xfrm>
        </p:grpSpPr>
        <p:sp>
          <p:nvSpPr>
            <p:cNvPr id="15" name="Rectangle 14">
              <a:extLst>
                <a:ext uri="{FF2B5EF4-FFF2-40B4-BE49-F238E27FC236}">
                  <a16:creationId xmlns:a16="http://schemas.microsoft.com/office/drawing/2014/main" id="{2301DE77-0A1E-8F74-310D-308885ED7D7A}"/>
                </a:ext>
              </a:extLst>
            </p:cNvPr>
            <p:cNvSpPr/>
            <p:nvPr/>
          </p:nvSpPr>
          <p:spPr bwMode="auto">
            <a:xfrm>
              <a:off x="3285593" y="4255198"/>
              <a:ext cx="1282993" cy="1319188"/>
            </a:xfrm>
            <a:prstGeom prst="rect">
              <a:avLst/>
            </a:prstGeom>
            <a:noFill/>
            <a:ln w="7620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Filters</a:t>
              </a:r>
            </a:p>
          </p:txBody>
        </p:sp>
        <p:sp>
          <p:nvSpPr>
            <p:cNvPr id="16" name="Rectangle 15">
              <a:extLst>
                <a:ext uri="{FF2B5EF4-FFF2-40B4-BE49-F238E27FC236}">
                  <a16:creationId xmlns:a16="http://schemas.microsoft.com/office/drawing/2014/main" id="{85DF295F-06B7-602B-2BD2-19E45FBBCB86}"/>
                </a:ext>
              </a:extLst>
            </p:cNvPr>
            <p:cNvSpPr/>
            <p:nvPr/>
          </p:nvSpPr>
          <p:spPr bwMode="auto">
            <a:xfrm>
              <a:off x="6194959" y="4255198"/>
              <a:ext cx="1282993" cy="1319188"/>
            </a:xfrm>
            <a:prstGeom prst="rect">
              <a:avLst/>
            </a:prstGeom>
            <a:noFill/>
            <a:ln w="7620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dirty="0">
                  <a:cs typeface="Arial"/>
                </a:rPr>
                <a:t>Min/Max</a:t>
              </a:r>
            </a:p>
            <a:p>
              <a:pPr algn="ctr" eaLnBrk="0" fontAlgn="base" hangingPunct="0">
                <a:spcBef>
                  <a:spcPct val="0"/>
                </a:spcBef>
                <a:spcAft>
                  <a:spcPct val="0"/>
                </a:spcAft>
              </a:pPr>
              <a:r>
                <a:rPr lang="en-GB" sz="1600" dirty="0">
                  <a:cs typeface="Arial"/>
                </a:rPr>
                <a:t>Function</a:t>
              </a:r>
              <a:endParaRPr lang="en-GB" sz="1600" b="0" dirty="0">
                <a:cs typeface="Arial"/>
              </a:endParaRPr>
            </a:p>
          </p:txBody>
        </p:sp>
        <p:sp>
          <p:nvSpPr>
            <p:cNvPr id="17" name="Rectangle 16">
              <a:extLst>
                <a:ext uri="{FF2B5EF4-FFF2-40B4-BE49-F238E27FC236}">
                  <a16:creationId xmlns:a16="http://schemas.microsoft.com/office/drawing/2014/main" id="{9F4D3FD0-541D-D528-2F68-623FE1FADEDF}"/>
                </a:ext>
              </a:extLst>
            </p:cNvPr>
            <p:cNvSpPr/>
            <p:nvPr/>
          </p:nvSpPr>
          <p:spPr bwMode="auto">
            <a:xfrm>
              <a:off x="376227" y="4245470"/>
              <a:ext cx="1282993" cy="1319188"/>
            </a:xfrm>
            <a:prstGeom prst="rect">
              <a:avLst/>
            </a:prstGeom>
            <a:noFill/>
            <a:ln w="76200"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Eyeballing</a:t>
              </a:r>
            </a:p>
          </p:txBody>
        </p:sp>
        <p:sp>
          <p:nvSpPr>
            <p:cNvPr id="18" name="Rectangle 17">
              <a:extLst>
                <a:ext uri="{FF2B5EF4-FFF2-40B4-BE49-F238E27FC236}">
                  <a16:creationId xmlns:a16="http://schemas.microsoft.com/office/drawing/2014/main" id="{362DA5F2-F971-E94F-B4DD-D412788FAED9}"/>
                </a:ext>
              </a:extLst>
            </p:cNvPr>
            <p:cNvSpPr/>
            <p:nvPr/>
          </p:nvSpPr>
          <p:spPr bwMode="auto">
            <a:xfrm>
              <a:off x="1830910" y="4255198"/>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Sort</a:t>
              </a:r>
            </a:p>
          </p:txBody>
        </p:sp>
        <p:sp>
          <p:nvSpPr>
            <p:cNvPr id="19" name="Rectangle 18">
              <a:extLst>
                <a:ext uri="{FF2B5EF4-FFF2-40B4-BE49-F238E27FC236}">
                  <a16:creationId xmlns:a16="http://schemas.microsoft.com/office/drawing/2014/main" id="{9255800A-11E4-1B92-2B18-3D2A594ADBC6}"/>
                </a:ext>
              </a:extLst>
            </p:cNvPr>
            <p:cNvSpPr/>
            <p:nvPr/>
          </p:nvSpPr>
          <p:spPr bwMode="auto">
            <a:xfrm>
              <a:off x="7649642" y="4255198"/>
              <a:ext cx="1282993" cy="1319188"/>
            </a:xfrm>
            <a:prstGeom prst="rect">
              <a:avLst/>
            </a:prstGeom>
            <a:noFill/>
            <a:ln w="76200"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Count/Sum</a:t>
              </a:r>
            </a:p>
            <a:p>
              <a:pPr algn="ctr" eaLnBrk="0" fontAlgn="base" hangingPunct="0">
                <a:spcBef>
                  <a:spcPct val="0"/>
                </a:spcBef>
                <a:spcAft>
                  <a:spcPct val="0"/>
                </a:spcAft>
              </a:pPr>
              <a:r>
                <a:rPr lang="en-GB" sz="1600" dirty="0">
                  <a:cs typeface="Arial"/>
                </a:rPr>
                <a:t>Function</a:t>
              </a:r>
              <a:endParaRPr lang="en-GB" sz="1600" b="0" dirty="0">
                <a:cs typeface="Arial"/>
              </a:endParaRPr>
            </a:p>
          </p:txBody>
        </p:sp>
        <p:sp>
          <p:nvSpPr>
            <p:cNvPr id="20" name="Rectangle 19">
              <a:extLst>
                <a:ext uri="{FF2B5EF4-FFF2-40B4-BE49-F238E27FC236}">
                  <a16:creationId xmlns:a16="http://schemas.microsoft.com/office/drawing/2014/main" id="{A75EDD5D-873C-1B07-9377-A6A885298CDD}"/>
                </a:ext>
              </a:extLst>
            </p:cNvPr>
            <p:cNvSpPr/>
            <p:nvPr/>
          </p:nvSpPr>
          <p:spPr bwMode="auto">
            <a:xfrm>
              <a:off x="9104325" y="4245470"/>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dirty="0">
                  <a:cs typeface="Arial"/>
                </a:rPr>
                <a:t>Average</a:t>
              </a:r>
            </a:p>
            <a:p>
              <a:pPr algn="ctr" eaLnBrk="0" fontAlgn="base" hangingPunct="0">
                <a:spcBef>
                  <a:spcPct val="0"/>
                </a:spcBef>
                <a:spcAft>
                  <a:spcPct val="0"/>
                </a:spcAft>
              </a:pPr>
              <a:r>
                <a:rPr lang="en-GB" sz="1600" b="0" dirty="0">
                  <a:cs typeface="Arial"/>
                </a:rPr>
                <a:t>Function</a:t>
              </a:r>
            </a:p>
          </p:txBody>
        </p:sp>
        <p:sp>
          <p:nvSpPr>
            <p:cNvPr id="22" name="Rectangle 21">
              <a:extLst>
                <a:ext uri="{FF2B5EF4-FFF2-40B4-BE49-F238E27FC236}">
                  <a16:creationId xmlns:a16="http://schemas.microsoft.com/office/drawing/2014/main" id="{46E50C4B-E4D5-7F84-F3A4-7C6E670895C2}"/>
                </a:ext>
              </a:extLst>
            </p:cNvPr>
            <p:cNvSpPr/>
            <p:nvPr/>
          </p:nvSpPr>
          <p:spPr bwMode="auto">
            <a:xfrm>
              <a:off x="4740276" y="4255198"/>
              <a:ext cx="1282993" cy="1319188"/>
            </a:xfrm>
            <a:prstGeom prst="rect">
              <a:avLst/>
            </a:prstGeom>
            <a:noFill/>
            <a:ln w="76200"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1600" b="0" dirty="0">
                  <a:cs typeface="Arial"/>
                </a:rPr>
                <a:t>Reference</a:t>
              </a:r>
            </a:p>
            <a:p>
              <a:pPr algn="ctr" eaLnBrk="0" fontAlgn="base" hangingPunct="0">
                <a:spcBef>
                  <a:spcPct val="0"/>
                </a:spcBef>
                <a:spcAft>
                  <a:spcPct val="0"/>
                </a:spcAft>
              </a:pPr>
              <a:r>
                <a:rPr lang="en-GB" sz="1600" b="0" dirty="0">
                  <a:cs typeface="Arial"/>
                </a:rPr>
                <a:t>Table</a:t>
              </a:r>
            </a:p>
          </p:txBody>
        </p:sp>
      </p:grpSp>
    </p:spTree>
    <p:extLst>
      <p:ext uri="{BB962C8B-B14F-4D97-AF65-F5344CB8AC3E}">
        <p14:creationId xmlns:p14="http://schemas.microsoft.com/office/powerpoint/2010/main" val="62110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a:rPr>
              <a:t>Audit data results</a:t>
            </a:r>
            <a:endParaRPr lang="en-US" dirty="0">
              <a:cs typeface="Arial"/>
            </a:endParaRPr>
          </a:p>
        </p:txBody>
      </p:sp>
      <p:sp>
        <p:nvSpPr>
          <p:cNvPr id="10" name="Text Placeholder 2">
            <a:extLst>
              <a:ext uri="{FF2B5EF4-FFF2-40B4-BE49-F238E27FC236}">
                <a16:creationId xmlns:a16="http://schemas.microsoft.com/office/drawing/2014/main" id="{11BD79B1-2F00-0429-1CC4-F4CE27179C8D}"/>
              </a:ext>
            </a:extLst>
          </p:cNvPr>
          <p:cNvSpPr txBox="1">
            <a:spLocks/>
          </p:cNvSpPr>
          <p:nvPr/>
        </p:nvSpPr>
        <p:spPr>
          <a:xfrm>
            <a:off x="515937" y="1259611"/>
            <a:ext cx="11433047" cy="5232629"/>
          </a:xfrm>
          <a:prstGeom prst="rect">
            <a:avLst/>
          </a:prstGeom>
        </p:spPr>
        <p:txBody>
          <a:bodyPr lIns="0" tIns="0" rIns="0" bIns="0" numCol="1" spcCol="144000" anchor="t">
            <a:noAutofit/>
          </a:bodyPr>
          <a:lstStyle>
            <a:lvl1pPr marL="0" indent="0" algn="l" defTabSz="914400" rtl="0" eaLnBrk="1" latinLnBrk="0" hangingPunct="1">
              <a:lnSpc>
                <a:spcPct val="110000"/>
              </a:lnSpc>
              <a:spcBef>
                <a:spcPts val="1200"/>
              </a:spcBef>
              <a:buFont typeface="Arial"/>
              <a:buNone/>
              <a:defRPr sz="2400" b="1" i="0" kern="1200" cap="none" spc="30" baseline="0">
                <a:solidFill>
                  <a:schemeClr val="bg2"/>
                </a:solidFill>
                <a:latin typeface="+mn-lt"/>
                <a:ea typeface="Arial" charset="0"/>
                <a:cs typeface="Arial" charset="0"/>
              </a:defRPr>
            </a:lvl1pPr>
            <a:lvl2pPr marL="0" indent="0" algn="l" defTabSz="914400" rtl="0" eaLnBrk="1" latinLnBrk="0" hangingPunct="1">
              <a:lnSpc>
                <a:spcPct val="110000"/>
              </a:lnSpc>
              <a:spcBef>
                <a:spcPts val="1200"/>
              </a:spcBef>
              <a:buFont typeface="Arial" charset="0"/>
              <a:buNone/>
              <a:defRPr sz="2000" b="1" i="0" kern="1200">
                <a:solidFill>
                  <a:schemeClr val="tx1"/>
                </a:solidFill>
                <a:latin typeface="+mn-lt"/>
                <a:ea typeface="Arial" charset="0"/>
                <a:cs typeface="Arial" charset="0"/>
              </a:defRPr>
            </a:lvl2pPr>
            <a:lvl3pPr marL="7937" indent="0" algn="l" defTabSz="914400" rtl="0" eaLnBrk="1" latinLnBrk="0" hangingPunct="1">
              <a:lnSpc>
                <a:spcPct val="110000"/>
              </a:lnSpc>
              <a:spcBef>
                <a:spcPts val="1200"/>
              </a:spcBef>
              <a:buFont typeface="Arial"/>
              <a:buNone/>
              <a:defRPr sz="2000" b="0" i="0" kern="1200">
                <a:solidFill>
                  <a:schemeClr val="tx1"/>
                </a:solidFill>
                <a:latin typeface="+mn-lt"/>
                <a:ea typeface="Arial" charset="0"/>
                <a:cs typeface="Arial" charset="0"/>
              </a:defRPr>
            </a:lvl3pPr>
            <a:lvl4pPr marL="149225" indent="212725" algn="l" defTabSz="914400" rtl="0" eaLnBrk="1" latinLnBrk="0" hangingPunct="1">
              <a:lnSpc>
                <a:spcPct val="110000"/>
              </a:lnSpc>
              <a:spcBef>
                <a:spcPts val="1200"/>
              </a:spcBef>
              <a:buClr>
                <a:schemeClr val="tx1"/>
              </a:buClr>
              <a:buFont typeface="Arial" panose="020B0604020202020204" pitchFamily="34" charset="0"/>
              <a:buChar char="•"/>
              <a:defRPr sz="1800" b="0" i="0" kern="1200">
                <a:solidFill>
                  <a:schemeClr val="tx1"/>
                </a:solidFill>
                <a:latin typeface="+mn-lt"/>
                <a:ea typeface="Arial" charset="0"/>
                <a:cs typeface="Arial" charset="0"/>
              </a:defRPr>
            </a:lvl4pPr>
            <a:lvl5pPr marL="630238" indent="266700" algn="l" defTabSz="914400" rtl="0" eaLnBrk="1" latinLnBrk="0" hangingPunct="1">
              <a:lnSpc>
                <a:spcPct val="110000"/>
              </a:lnSpc>
              <a:spcBef>
                <a:spcPts val="1200"/>
              </a:spcBef>
              <a:buClr>
                <a:schemeClr val="tx1"/>
              </a:buClr>
              <a:buFont typeface="Arial" panose="020B0604020202020204" pitchFamily="34" charset="0"/>
              <a:buChar char="–"/>
              <a:defRPr sz="1600" b="0" i="0" kern="1200">
                <a:solidFill>
                  <a:schemeClr val="tx1"/>
                </a:solidFill>
                <a:latin typeface="+mn-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2000" b="0" dirty="0"/>
          </a:p>
        </p:txBody>
      </p:sp>
      <p:sp>
        <p:nvSpPr>
          <p:cNvPr id="4" name="Text Placeholder 2">
            <a:extLst>
              <a:ext uri="{FF2B5EF4-FFF2-40B4-BE49-F238E27FC236}">
                <a16:creationId xmlns:a16="http://schemas.microsoft.com/office/drawing/2014/main" id="{1C9103C3-5250-E032-C452-E46A43F51E0B}"/>
              </a:ext>
            </a:extLst>
          </p:cNvPr>
          <p:cNvSpPr>
            <a:spLocks noGrp="1"/>
          </p:cNvSpPr>
          <p:nvPr>
            <p:ph type="body" sz="quarter" idx="11"/>
          </p:nvPr>
        </p:nvSpPr>
        <p:spPr>
          <a:xfrm>
            <a:off x="515937" y="1406515"/>
            <a:ext cx="10981519" cy="4656330"/>
          </a:xfrm>
        </p:spPr>
        <p:txBody>
          <a:bodyPr/>
          <a:lstStyle/>
          <a:p>
            <a:r>
              <a:rPr lang="en-GB" sz="1800" b="0" dirty="0"/>
              <a:t>This simply means </a:t>
            </a:r>
            <a:r>
              <a:rPr lang="en-GB" sz="1800" dirty="0"/>
              <a:t>check your results before you share, present or deliver.</a:t>
            </a:r>
          </a:p>
          <a:p>
            <a:r>
              <a:rPr lang="en-GB" sz="1800" b="0" dirty="0"/>
              <a:t>Consider this the final quality step. This may be completed by yourself or, within larger companies, someone else may need to check/audit your work.  </a:t>
            </a:r>
          </a:p>
          <a:p>
            <a:r>
              <a:rPr lang="en-GB" sz="1800" dirty="0"/>
              <a:t>Take notes of any data changes you have implemented. </a:t>
            </a:r>
          </a:p>
          <a:p>
            <a:r>
              <a:rPr lang="en-GB" sz="1800" b="0" dirty="0"/>
              <a:t>The full technical documentation will support this and is covered in Module 5. </a:t>
            </a:r>
          </a:p>
          <a:p>
            <a:pPr>
              <a:spcBef>
                <a:spcPts val="0"/>
              </a:spcBef>
            </a:pPr>
            <a:endParaRPr lang="en-GB" sz="1800" dirty="0"/>
          </a:p>
          <a:p>
            <a:r>
              <a:rPr lang="en-GB" sz="1800" dirty="0"/>
              <a:t>What questions would you ask yourself at this stage?</a:t>
            </a:r>
          </a:p>
          <a:p>
            <a:pPr marL="285750" indent="-285750">
              <a:buFont typeface="Arial" panose="020B0604020202020204" pitchFamily="34" charset="0"/>
              <a:buChar char="•"/>
            </a:pPr>
            <a:r>
              <a:rPr lang="en-GB" sz="1800" b="0" dirty="0"/>
              <a:t>What assumptions were made and were they justified? </a:t>
            </a:r>
          </a:p>
          <a:p>
            <a:pPr marL="285750" indent="-285750">
              <a:buFont typeface="Arial" panose="020B0604020202020204" pitchFamily="34" charset="0"/>
              <a:buChar char="•"/>
            </a:pPr>
            <a:r>
              <a:rPr lang="en-GB" sz="1800" b="0" dirty="0"/>
              <a:t>Was the data sufficient? </a:t>
            </a:r>
          </a:p>
          <a:p>
            <a:pPr marL="285750" indent="-285750">
              <a:buFont typeface="Arial" panose="020B0604020202020204" pitchFamily="34" charset="0"/>
              <a:buChar char="•"/>
            </a:pPr>
            <a:r>
              <a:rPr lang="en-GB" sz="1800" b="0" dirty="0"/>
              <a:t>Did the data answer the question/support the decision?</a:t>
            </a:r>
          </a:p>
          <a:p>
            <a:pPr marL="285750" indent="-285750">
              <a:buFont typeface="Arial" panose="020B0604020202020204" pitchFamily="34" charset="0"/>
              <a:buChar char="•"/>
            </a:pPr>
            <a:r>
              <a:rPr lang="en-GB" sz="1800" b="0" dirty="0"/>
              <a:t>How can you improve?</a:t>
            </a:r>
          </a:p>
        </p:txBody>
      </p:sp>
    </p:spTree>
    <p:extLst>
      <p:ext uri="{BB962C8B-B14F-4D97-AF65-F5344CB8AC3E}">
        <p14:creationId xmlns:p14="http://schemas.microsoft.com/office/powerpoint/2010/main" val="375215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F7EA-0095-B511-C7EA-C86B16EDB54C}"/>
              </a:ext>
            </a:extLst>
          </p:cNvPr>
          <p:cNvSpPr>
            <a:spLocks noGrp="1"/>
          </p:cNvSpPr>
          <p:nvPr>
            <p:ph type="title"/>
          </p:nvPr>
        </p:nvSpPr>
        <p:spPr/>
        <p:txBody>
          <a:bodyPr>
            <a:normAutofit/>
          </a:bodyPr>
          <a:lstStyle/>
          <a:p>
            <a:r>
              <a:rPr lang="en-GB" sz="6000" dirty="0"/>
              <a:t>Questions?</a:t>
            </a:r>
          </a:p>
        </p:txBody>
      </p:sp>
    </p:spTree>
    <p:extLst>
      <p:ext uri="{BB962C8B-B14F-4D97-AF65-F5344CB8AC3E}">
        <p14:creationId xmlns:p14="http://schemas.microsoft.com/office/powerpoint/2010/main" val="1832641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384C-42DE-4F3E-B90D-784AE9A55F8D}"/>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1A8659C4-C70C-447E-80F8-36F0F13AECC7}"/>
              </a:ext>
            </a:extLst>
          </p:cNvPr>
          <p:cNvSpPr>
            <a:spLocks noGrp="1"/>
          </p:cNvSpPr>
          <p:nvPr>
            <p:ph type="body" idx="11"/>
          </p:nvPr>
        </p:nvSpPr>
        <p:spPr>
          <a:xfrm>
            <a:off x="6526213" y="5221117"/>
            <a:ext cx="4933950" cy="522539"/>
          </a:xfrm>
        </p:spPr>
        <p:txBody>
          <a:bodyPr>
            <a:noAutofit/>
          </a:bodyPr>
          <a:lstStyle/>
          <a:p>
            <a:pPr>
              <a:lnSpc>
                <a:spcPct val="100000"/>
              </a:lnSpc>
            </a:pPr>
            <a:r>
              <a:rPr lang="en-US" dirty="0"/>
              <a:t>https://www.avadolearning.com/arch-apprenticeships/</a:t>
            </a:r>
          </a:p>
        </p:txBody>
      </p:sp>
      <p:sp>
        <p:nvSpPr>
          <p:cNvPr id="6" name="Text Placeholder 5">
            <a:extLst>
              <a:ext uri="{FF2B5EF4-FFF2-40B4-BE49-F238E27FC236}">
                <a16:creationId xmlns:a16="http://schemas.microsoft.com/office/drawing/2014/main" id="{4304BED6-C7F5-4B83-8787-C852EE08B9DC}"/>
              </a:ext>
            </a:extLst>
          </p:cNvPr>
          <p:cNvSpPr>
            <a:spLocks noGrp="1"/>
          </p:cNvSpPr>
          <p:nvPr>
            <p:ph type="body" idx="12"/>
          </p:nvPr>
        </p:nvSpPr>
        <p:spPr>
          <a:xfrm>
            <a:off x="6526213" y="4646736"/>
            <a:ext cx="4933950" cy="422659"/>
          </a:xfrm>
        </p:spPr>
        <p:txBody>
          <a:bodyPr/>
          <a:lstStyle/>
          <a:p>
            <a:r>
              <a:rPr lang="en-US" dirty="0"/>
              <a:t>careers@archapprentices.co.uk</a:t>
            </a:r>
          </a:p>
        </p:txBody>
      </p:sp>
      <p:pic>
        <p:nvPicPr>
          <p:cNvPr id="8" name="Picture 7">
            <a:extLst>
              <a:ext uri="{FF2B5EF4-FFF2-40B4-BE49-F238E27FC236}">
                <a16:creationId xmlns:a16="http://schemas.microsoft.com/office/drawing/2014/main" id="{BEA77F33-C20C-4EA9-82E1-5E862377B6B1}"/>
              </a:ext>
            </a:extLst>
          </p:cNvPr>
          <p:cNvPicPr>
            <a:picLocks noChangeAspect="1"/>
          </p:cNvPicPr>
          <p:nvPr/>
        </p:nvPicPr>
        <p:blipFill rotWithShape="1">
          <a:blip r:embed="rId3"/>
          <a:srcRect l="8166" t="12450" r="7270"/>
          <a:stretch/>
        </p:blipFill>
        <p:spPr>
          <a:xfrm>
            <a:off x="10889794" y="6195005"/>
            <a:ext cx="1140737" cy="522539"/>
          </a:xfrm>
          <a:prstGeom prst="rect">
            <a:avLst/>
          </a:prstGeom>
        </p:spPr>
      </p:pic>
      <p:sp>
        <p:nvSpPr>
          <p:cNvPr id="13" name="Rectangle 12">
            <a:extLst>
              <a:ext uri="{FF2B5EF4-FFF2-40B4-BE49-F238E27FC236}">
                <a16:creationId xmlns:a16="http://schemas.microsoft.com/office/drawing/2014/main" id="{500FB98C-11E7-4D60-A5A8-BCE2CABB98A7}"/>
              </a:ext>
            </a:extLst>
          </p:cNvPr>
          <p:cNvSpPr/>
          <p:nvPr/>
        </p:nvSpPr>
        <p:spPr>
          <a:xfrm>
            <a:off x="6096000" y="3319080"/>
            <a:ext cx="430213" cy="1219123"/>
          </a:xfrm>
          <a:prstGeom prst="rect">
            <a:avLst/>
          </a:prstGeom>
          <a:solidFill>
            <a:srgbClr val="4538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2158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A4FB-EB15-E967-C3FC-31A0E108B702}"/>
              </a:ext>
            </a:extLst>
          </p:cNvPr>
          <p:cNvSpPr>
            <a:spLocks noGrp="1"/>
          </p:cNvSpPr>
          <p:nvPr>
            <p:ph type="title"/>
          </p:nvPr>
        </p:nvSpPr>
        <p:spPr/>
        <p:txBody>
          <a:bodyPr/>
          <a:lstStyle/>
          <a:p>
            <a:r>
              <a:rPr lang="en-GB" dirty="0">
                <a:ea typeface="+mj-lt"/>
                <a:cs typeface="+mj-lt"/>
              </a:rPr>
              <a:t>Competencies covered</a:t>
            </a:r>
            <a:endParaRPr lang="en-GB" dirty="0"/>
          </a:p>
        </p:txBody>
      </p:sp>
      <p:sp>
        <p:nvSpPr>
          <p:cNvPr id="3" name="Text Placeholder 2">
            <a:extLst>
              <a:ext uri="{FF2B5EF4-FFF2-40B4-BE49-F238E27FC236}">
                <a16:creationId xmlns:a16="http://schemas.microsoft.com/office/drawing/2014/main" id="{C42073DE-F652-94E5-514E-B7EC78693EF6}"/>
              </a:ext>
            </a:extLst>
          </p:cNvPr>
          <p:cNvSpPr>
            <a:spLocks noGrp="1"/>
          </p:cNvSpPr>
          <p:nvPr>
            <p:ph type="body" sz="quarter" idx="11"/>
          </p:nvPr>
        </p:nvSpPr>
        <p:spPr>
          <a:xfrm>
            <a:off x="515937" y="1391525"/>
            <a:ext cx="11160125" cy="4656330"/>
          </a:xfrm>
        </p:spPr>
        <p:txBody>
          <a:bodyPr/>
          <a:lstStyle/>
          <a:p>
            <a:pPr>
              <a:spcBef>
                <a:spcPts val="900"/>
              </a:spcBef>
            </a:pPr>
            <a:r>
              <a:rPr lang="en-GB" sz="2000" dirty="0">
                <a:solidFill>
                  <a:schemeClr val="bg2"/>
                </a:solidFill>
                <a:ea typeface="MS PGothic"/>
                <a:cs typeface="Calibri"/>
              </a:rPr>
              <a:t>Data cleansing</a:t>
            </a:r>
          </a:p>
          <a:p>
            <a:pPr marL="285750" indent="-285750">
              <a:spcBef>
                <a:spcPts val="900"/>
              </a:spcBef>
              <a:buFont typeface="Arial" panose="020B0604020202020204" pitchFamily="34" charset="0"/>
              <a:buChar char="•"/>
            </a:pPr>
            <a:r>
              <a:rPr lang="en-GB" sz="1800" dirty="0">
                <a:solidFill>
                  <a:schemeClr val="bg2"/>
                </a:solidFill>
                <a:ea typeface="MS PGothic"/>
                <a:cs typeface="Calibri"/>
              </a:rPr>
              <a:t>K10: </a:t>
            </a:r>
            <a:r>
              <a:rPr lang="en-GB" sz="1800" b="0" dirty="0">
                <a:solidFill>
                  <a:schemeClr val="bg2"/>
                </a:solidFill>
                <a:ea typeface="MS PGothic"/>
                <a:cs typeface="Calibri"/>
              </a:rPr>
              <a:t>The range of common data quality issues that can arise e.g. misclassification, duplicate entries, spelling errors, obsolete data, compliance issues and interpretation/ translation of meaning</a:t>
            </a:r>
          </a:p>
          <a:p>
            <a:pPr marL="285750" indent="-285750">
              <a:spcBef>
                <a:spcPts val="900"/>
              </a:spcBef>
              <a:buFont typeface="Arial" charset="0"/>
              <a:buChar char="•"/>
            </a:pPr>
            <a:r>
              <a:rPr lang="en-GB" sz="1800" dirty="0">
                <a:solidFill>
                  <a:schemeClr val="bg2"/>
                </a:solidFill>
                <a:ea typeface="MS PGothic"/>
                <a:cs typeface="Calibri"/>
              </a:rPr>
              <a:t>S16: </a:t>
            </a:r>
            <a:r>
              <a:rPr lang="en-GB" sz="1800" b="0" dirty="0">
                <a:solidFill>
                  <a:schemeClr val="bg2"/>
                </a:solidFill>
                <a:ea typeface="MS PGothic"/>
                <a:cs typeface="Calibri"/>
              </a:rPr>
              <a:t>Clean data i.e. remove duplicates, typos, duplicate entries, out of date data, parse data (e.g. format telephone numbers according to a national standard) and test and assess confidence in the data and its integrity</a:t>
            </a:r>
          </a:p>
          <a:p>
            <a:pPr>
              <a:spcBef>
                <a:spcPts val="900"/>
              </a:spcBef>
            </a:pPr>
            <a:br>
              <a:rPr lang="en-GB" sz="1100" b="0" dirty="0">
                <a:ea typeface="MS PGothic"/>
                <a:cs typeface="Calibri"/>
              </a:rPr>
            </a:br>
            <a:r>
              <a:rPr lang="en-GB" sz="2000" dirty="0">
                <a:solidFill>
                  <a:schemeClr val="bg2"/>
                </a:solidFill>
                <a:ea typeface="MS PGothic"/>
                <a:cs typeface="Calibri"/>
              </a:rPr>
              <a:t>Validation</a:t>
            </a:r>
          </a:p>
          <a:p>
            <a:pPr marL="269875" indent="-269875">
              <a:spcBef>
                <a:spcPts val="900"/>
              </a:spcBef>
              <a:buFont typeface="Arial" charset="0"/>
              <a:buChar char="•"/>
            </a:pPr>
            <a:r>
              <a:rPr lang="en-GB" sz="1800" dirty="0">
                <a:solidFill>
                  <a:schemeClr val="bg2"/>
                </a:solidFill>
                <a:ea typeface="MS PGothic"/>
                <a:cs typeface="Calibri"/>
              </a:rPr>
              <a:t>K11: </a:t>
            </a:r>
            <a:r>
              <a:rPr lang="en-GB" sz="1800" b="0" dirty="0">
                <a:solidFill>
                  <a:schemeClr val="bg2"/>
                </a:solidFill>
                <a:ea typeface="MS PGothic"/>
                <a:cs typeface="Calibri"/>
              </a:rPr>
              <a:t>Different methods of validating data and the importance of taking corrective action</a:t>
            </a:r>
          </a:p>
          <a:p>
            <a:pPr marL="269875" indent="-269875">
              <a:spcBef>
                <a:spcPts val="900"/>
              </a:spcBef>
              <a:buFont typeface="Arial" charset="0"/>
              <a:buChar char="•"/>
            </a:pPr>
            <a:r>
              <a:rPr lang="en-GB" sz="1800" dirty="0">
                <a:solidFill>
                  <a:schemeClr val="bg2"/>
                </a:solidFill>
                <a:ea typeface="MS PGothic"/>
                <a:cs typeface="Calibri"/>
              </a:rPr>
              <a:t>S8: </a:t>
            </a:r>
            <a:r>
              <a:rPr lang="en-GB" sz="1800" b="0" dirty="0">
                <a:solidFill>
                  <a:schemeClr val="bg2"/>
                </a:solidFill>
                <a:ea typeface="MS PGothic"/>
                <a:cs typeface="Calibri"/>
              </a:rPr>
              <a:t>Apply cross checking techniques for identifying faults and data results for data project requirements</a:t>
            </a:r>
          </a:p>
          <a:p>
            <a:pPr marL="269875" indent="-269875">
              <a:spcBef>
                <a:spcPts val="900"/>
              </a:spcBef>
              <a:buFont typeface="Arial" charset="0"/>
              <a:buChar char="•"/>
            </a:pPr>
            <a:r>
              <a:rPr lang="en-GB" sz="1800" dirty="0">
                <a:solidFill>
                  <a:schemeClr val="bg2"/>
                </a:solidFill>
                <a:ea typeface="MS PGothic"/>
                <a:cs typeface="Calibri"/>
              </a:rPr>
              <a:t>S9: </a:t>
            </a:r>
            <a:r>
              <a:rPr lang="en-GB" sz="1800" b="0" dirty="0">
                <a:solidFill>
                  <a:schemeClr val="bg2"/>
                </a:solidFill>
                <a:ea typeface="MS PGothic"/>
                <a:cs typeface="Calibri"/>
              </a:rPr>
              <a:t>Audit data results</a:t>
            </a:r>
            <a:endParaRPr lang="en-GB" sz="1800" dirty="0">
              <a:solidFill>
                <a:schemeClr val="bg2"/>
              </a:solidFill>
            </a:endParaRPr>
          </a:p>
          <a:p>
            <a:pPr>
              <a:spcBef>
                <a:spcPts val="900"/>
              </a:spcBef>
            </a:pPr>
            <a:endParaRPr lang="en-GB" sz="1800" dirty="0"/>
          </a:p>
        </p:txBody>
      </p:sp>
      <p:sp>
        <p:nvSpPr>
          <p:cNvPr id="5" name="Rectangle: Rounded Corners 4">
            <a:extLst>
              <a:ext uri="{FF2B5EF4-FFF2-40B4-BE49-F238E27FC236}">
                <a16:creationId xmlns:a16="http://schemas.microsoft.com/office/drawing/2014/main" id="{F0F30B4B-C6F1-B2E5-0B91-5624A90AB698}"/>
              </a:ext>
            </a:extLst>
          </p:cNvPr>
          <p:cNvSpPr/>
          <p:nvPr/>
        </p:nvSpPr>
        <p:spPr>
          <a:xfrm>
            <a:off x="9484291" y="351560"/>
            <a:ext cx="2191771" cy="998730"/>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K = Knowledge 	</a:t>
            </a:r>
            <a:br>
              <a:rPr lang="en-GB" dirty="0"/>
            </a:br>
            <a:r>
              <a:rPr lang="en-GB" dirty="0"/>
              <a:t>S = Skill</a:t>
            </a:r>
          </a:p>
        </p:txBody>
      </p:sp>
    </p:spTree>
    <p:extLst>
      <p:ext uri="{BB962C8B-B14F-4D97-AF65-F5344CB8AC3E}">
        <p14:creationId xmlns:p14="http://schemas.microsoft.com/office/powerpoint/2010/main" val="2228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B8E0-90FE-77A4-0F80-C50A962316B8}"/>
              </a:ext>
            </a:extLst>
          </p:cNvPr>
          <p:cNvSpPr>
            <a:spLocks noGrp="1"/>
          </p:cNvSpPr>
          <p:nvPr>
            <p:ph type="title"/>
          </p:nvPr>
        </p:nvSpPr>
        <p:spPr/>
        <p:txBody>
          <a:bodyPr/>
          <a:lstStyle/>
          <a:p>
            <a:r>
              <a:rPr lang="en-GB" dirty="0">
                <a:ea typeface="+mj-lt"/>
                <a:cs typeface="+mj-lt"/>
              </a:rPr>
              <a:t>End-Point Assessment</a:t>
            </a:r>
            <a:endParaRPr lang="en-GB" dirty="0"/>
          </a:p>
        </p:txBody>
      </p:sp>
      <p:sp>
        <p:nvSpPr>
          <p:cNvPr id="3" name="Text Placeholder 2">
            <a:extLst>
              <a:ext uri="{FF2B5EF4-FFF2-40B4-BE49-F238E27FC236}">
                <a16:creationId xmlns:a16="http://schemas.microsoft.com/office/drawing/2014/main" id="{81B5DC5D-3BF7-75F3-F7D1-EA43E89D03B2}"/>
              </a:ext>
            </a:extLst>
          </p:cNvPr>
          <p:cNvSpPr>
            <a:spLocks noGrp="1"/>
          </p:cNvSpPr>
          <p:nvPr>
            <p:ph type="body" sz="quarter" idx="11"/>
          </p:nvPr>
        </p:nvSpPr>
        <p:spPr>
          <a:xfrm>
            <a:off x="515937" y="1451485"/>
            <a:ext cx="10981519" cy="4656330"/>
          </a:xfrm>
        </p:spPr>
        <p:txBody>
          <a:bodyPr/>
          <a:lstStyle/>
          <a:p>
            <a:r>
              <a:rPr lang="en-GB" sz="2000" b="0" i="1" dirty="0">
                <a:ea typeface="MS PGothic"/>
                <a:cs typeface="Calibri"/>
              </a:rPr>
              <a:t>The following activities are required during the scenario demonstration of your End Point Assessment Organisation </a:t>
            </a:r>
          </a:p>
          <a:p>
            <a:endParaRPr lang="en-GB" sz="2000" b="0" i="1" dirty="0">
              <a:ea typeface="MS PGothic"/>
              <a:cs typeface="Calibri"/>
            </a:endParaRPr>
          </a:p>
          <a:p>
            <a:r>
              <a:rPr lang="en-GB" dirty="0">
                <a:solidFill>
                  <a:schemeClr val="bg2"/>
                </a:solidFill>
                <a:ea typeface="MS PGothic"/>
                <a:cs typeface="Calibri"/>
              </a:rPr>
              <a:t>Portfolio</a:t>
            </a:r>
            <a:br>
              <a:rPr lang="en-GB" dirty="0">
                <a:solidFill>
                  <a:schemeClr val="bg2"/>
                </a:solidFill>
                <a:ea typeface="MS PGothic"/>
                <a:cs typeface="Calibri"/>
              </a:rPr>
            </a:br>
            <a:r>
              <a:rPr lang="en-GB" sz="2000" b="0" dirty="0">
                <a:solidFill>
                  <a:schemeClr val="bg2"/>
                </a:solidFill>
                <a:ea typeface="MS PGothic"/>
                <a:cs typeface="Calibri"/>
              </a:rPr>
              <a:t>Describe the methods of validating data how to identify common data quality issues and the importance of corrective action </a:t>
            </a:r>
          </a:p>
          <a:p>
            <a:endParaRPr lang="en-GB" sz="2000" b="0" dirty="0">
              <a:solidFill>
                <a:schemeClr val="bg2"/>
              </a:solidFill>
              <a:ea typeface="MS PGothic"/>
              <a:cs typeface="Calibri"/>
            </a:endParaRPr>
          </a:p>
          <a:p>
            <a:r>
              <a:rPr lang="en-GB" dirty="0">
                <a:solidFill>
                  <a:schemeClr val="bg2"/>
                </a:solidFill>
                <a:ea typeface="MS PGothic"/>
                <a:cs typeface="Calibri"/>
              </a:rPr>
              <a:t>Scenario demonstration</a:t>
            </a:r>
            <a:br>
              <a:rPr lang="en-GB" dirty="0">
                <a:solidFill>
                  <a:schemeClr val="bg2"/>
                </a:solidFill>
                <a:ea typeface="MS PGothic"/>
                <a:cs typeface="Calibri"/>
              </a:rPr>
            </a:br>
            <a:r>
              <a:rPr lang="en-GB" sz="2000" b="0" dirty="0">
                <a:solidFill>
                  <a:schemeClr val="bg2"/>
                </a:solidFill>
                <a:ea typeface="MS PGothic"/>
                <a:cs typeface="Calibri"/>
              </a:rPr>
              <a:t>Cleanse the filtered data set of errors, correcting those where appropriate (e.g. removing duplicates, fixing spelling mistakes), highlighting others for further review (e.g. outliers), documenting all actions taken</a:t>
            </a:r>
          </a:p>
          <a:p>
            <a:endParaRPr lang="en-GB" sz="2800" b="0" dirty="0">
              <a:solidFill>
                <a:schemeClr val="bg2"/>
              </a:solidFill>
            </a:endParaRPr>
          </a:p>
        </p:txBody>
      </p:sp>
    </p:spTree>
    <p:extLst>
      <p:ext uri="{BB962C8B-B14F-4D97-AF65-F5344CB8AC3E}">
        <p14:creationId xmlns:p14="http://schemas.microsoft.com/office/powerpoint/2010/main" val="15677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907" y="557525"/>
            <a:ext cx="11160126" cy="586800"/>
          </a:xfrm>
        </p:spPr>
        <p:txBody>
          <a:bodyPr/>
          <a:lstStyle/>
          <a:p>
            <a:r>
              <a:rPr lang="en-GB" dirty="0"/>
              <a:t>Dirty data</a:t>
            </a:r>
            <a:endParaRPr lang="en-US" dirty="0"/>
          </a:p>
        </p:txBody>
      </p:sp>
      <p:graphicFrame>
        <p:nvGraphicFramePr>
          <p:cNvPr id="4" name="Content Placeholder 1">
            <a:extLst>
              <a:ext uri="{FF2B5EF4-FFF2-40B4-BE49-F238E27FC236}">
                <a16:creationId xmlns:a16="http://schemas.microsoft.com/office/drawing/2014/main" id="{4F5152B0-7FBA-4A61-982A-F62BFF4108E1}"/>
              </a:ext>
            </a:extLst>
          </p:cNvPr>
          <p:cNvGraphicFramePr>
            <a:graphicFrameLocks/>
          </p:cNvGraphicFramePr>
          <p:nvPr>
            <p:extLst>
              <p:ext uri="{D42A27DB-BD31-4B8C-83A1-F6EECF244321}">
                <p14:modId xmlns:p14="http://schemas.microsoft.com/office/powerpoint/2010/main" val="2510338340"/>
              </p:ext>
            </p:extLst>
          </p:nvPr>
        </p:nvGraphicFramePr>
        <p:xfrm>
          <a:off x="549640" y="879787"/>
          <a:ext cx="10972800" cy="509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23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a:rPr>
              <a:t>Business implications of dirty data</a:t>
            </a:r>
            <a:endParaRPr lang="en-US" dirty="0">
              <a:cs typeface="Arial"/>
            </a:endParaRPr>
          </a:p>
        </p:txBody>
      </p:sp>
      <p:grpSp>
        <p:nvGrpSpPr>
          <p:cNvPr id="4" name="Group 3">
            <a:extLst>
              <a:ext uri="{FF2B5EF4-FFF2-40B4-BE49-F238E27FC236}">
                <a16:creationId xmlns:a16="http://schemas.microsoft.com/office/drawing/2014/main" id="{82F8A190-2E71-F44E-CE52-2D422E0EE90C}"/>
              </a:ext>
            </a:extLst>
          </p:cNvPr>
          <p:cNvGrpSpPr/>
          <p:nvPr/>
        </p:nvGrpSpPr>
        <p:grpSpPr>
          <a:xfrm>
            <a:off x="515937" y="3024724"/>
            <a:ext cx="11160126" cy="1599791"/>
            <a:chOff x="1011086" y="3428999"/>
            <a:chExt cx="10189048" cy="1599791"/>
          </a:xfrm>
        </p:grpSpPr>
        <p:sp>
          <p:nvSpPr>
            <p:cNvPr id="5" name="Rectangle 4">
              <a:extLst>
                <a:ext uri="{FF2B5EF4-FFF2-40B4-BE49-F238E27FC236}">
                  <a16:creationId xmlns:a16="http://schemas.microsoft.com/office/drawing/2014/main" id="{23A78F99-7615-45B4-A992-F9ABE8C86558}"/>
                </a:ext>
              </a:extLst>
            </p:cNvPr>
            <p:cNvSpPr/>
            <p:nvPr/>
          </p:nvSpPr>
          <p:spPr bwMode="auto">
            <a:xfrm>
              <a:off x="3143015" y="3429000"/>
              <a:ext cx="1656000" cy="1599789"/>
            </a:xfrm>
            <a:prstGeom prst="rect">
              <a:avLst/>
            </a:prstGeom>
            <a:noFill/>
            <a:ln w="76200" cap="flat" cmpd="sng" algn="ctr">
              <a:solidFill>
                <a:srgbClr val="45387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2000" b="1" dirty="0">
                  <a:cs typeface="Arial"/>
                </a:rPr>
                <a:t>Accuracy</a:t>
              </a:r>
            </a:p>
          </p:txBody>
        </p:sp>
        <p:sp>
          <p:nvSpPr>
            <p:cNvPr id="6" name="Rectangle 5">
              <a:extLst>
                <a:ext uri="{FF2B5EF4-FFF2-40B4-BE49-F238E27FC236}">
                  <a16:creationId xmlns:a16="http://schemas.microsoft.com/office/drawing/2014/main" id="{225FE650-8842-40F5-9765-C7C5C645E21B}"/>
                </a:ext>
              </a:extLst>
            </p:cNvPr>
            <p:cNvSpPr/>
            <p:nvPr/>
          </p:nvSpPr>
          <p:spPr bwMode="auto">
            <a:xfrm>
              <a:off x="5278548" y="3429000"/>
              <a:ext cx="1656000" cy="1599789"/>
            </a:xfrm>
            <a:prstGeom prst="rect">
              <a:avLst/>
            </a:prstGeom>
            <a:noFill/>
            <a:ln w="76200" cap="flat" cmpd="sng" algn="ctr">
              <a:solidFill>
                <a:srgbClr val="0073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2000" b="1" dirty="0">
                  <a:cs typeface="Arial"/>
                </a:rPr>
                <a:t>Inconsistency</a:t>
              </a:r>
            </a:p>
          </p:txBody>
        </p:sp>
        <p:sp>
          <p:nvSpPr>
            <p:cNvPr id="7" name="Rectangle 6">
              <a:extLst>
                <a:ext uri="{FF2B5EF4-FFF2-40B4-BE49-F238E27FC236}">
                  <a16:creationId xmlns:a16="http://schemas.microsoft.com/office/drawing/2014/main" id="{0B821F6D-6711-41C2-AE4F-E80882A5EFD2}"/>
                </a:ext>
              </a:extLst>
            </p:cNvPr>
            <p:cNvSpPr/>
            <p:nvPr/>
          </p:nvSpPr>
          <p:spPr bwMode="auto">
            <a:xfrm>
              <a:off x="1011086" y="3429001"/>
              <a:ext cx="1656000" cy="1599789"/>
            </a:xfrm>
            <a:prstGeom prst="rect">
              <a:avLst/>
            </a:prstGeom>
            <a:noFill/>
            <a:ln w="76200" cap="flat" cmpd="sng" algn="ctr">
              <a:solidFill>
                <a:srgbClr val="6154C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2000" b="1" dirty="0">
                  <a:cs typeface="Arial"/>
                </a:rPr>
                <a:t>Cost</a:t>
              </a:r>
            </a:p>
          </p:txBody>
        </p:sp>
        <p:sp>
          <p:nvSpPr>
            <p:cNvPr id="8" name="Rectangle 7">
              <a:extLst>
                <a:ext uri="{FF2B5EF4-FFF2-40B4-BE49-F238E27FC236}">
                  <a16:creationId xmlns:a16="http://schemas.microsoft.com/office/drawing/2014/main" id="{0439D7B4-1C5F-47A5-88AD-7D84E8F53E13}"/>
                </a:ext>
              </a:extLst>
            </p:cNvPr>
            <p:cNvSpPr/>
            <p:nvPr/>
          </p:nvSpPr>
          <p:spPr bwMode="auto">
            <a:xfrm>
              <a:off x="7414081" y="3428999"/>
              <a:ext cx="1656000" cy="1599789"/>
            </a:xfrm>
            <a:prstGeom prst="rect">
              <a:avLst/>
            </a:prstGeom>
            <a:noFill/>
            <a:ln w="76200" cap="flat" cmpd="sng" algn="ctr">
              <a:solidFill>
                <a:srgbClr val="6154C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2000" b="1" dirty="0">
                  <a:cs typeface="Arial"/>
                </a:rPr>
                <a:t>Cleanliness</a:t>
              </a:r>
            </a:p>
          </p:txBody>
        </p:sp>
        <p:sp>
          <p:nvSpPr>
            <p:cNvPr id="9" name="Rectangle 8">
              <a:extLst>
                <a:ext uri="{FF2B5EF4-FFF2-40B4-BE49-F238E27FC236}">
                  <a16:creationId xmlns:a16="http://schemas.microsoft.com/office/drawing/2014/main" id="{2F5566BB-6035-4001-B69A-32FD8CEBB4B0}"/>
                </a:ext>
              </a:extLst>
            </p:cNvPr>
            <p:cNvSpPr/>
            <p:nvPr/>
          </p:nvSpPr>
          <p:spPr bwMode="auto">
            <a:xfrm>
              <a:off x="9544134" y="3428999"/>
              <a:ext cx="1656000" cy="1599789"/>
            </a:xfrm>
            <a:prstGeom prst="rect">
              <a:avLst/>
            </a:prstGeom>
            <a:noFill/>
            <a:ln w="76200" cap="flat" cmpd="sng" algn="ctr">
              <a:solidFill>
                <a:srgbClr val="00737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GB" sz="2000" b="1" dirty="0">
                  <a:cs typeface="Arial"/>
                </a:rPr>
                <a:t>Reputation</a:t>
              </a:r>
            </a:p>
          </p:txBody>
        </p:sp>
      </p:grpSp>
      <p:sp>
        <p:nvSpPr>
          <p:cNvPr id="10" name="Text Placeholder 2">
            <a:extLst>
              <a:ext uri="{FF2B5EF4-FFF2-40B4-BE49-F238E27FC236}">
                <a16:creationId xmlns:a16="http://schemas.microsoft.com/office/drawing/2014/main" id="{9F893DC3-2418-AE49-241A-D2F377B1B22C}"/>
              </a:ext>
            </a:extLst>
          </p:cNvPr>
          <p:cNvSpPr txBox="1">
            <a:spLocks/>
          </p:cNvSpPr>
          <p:nvPr/>
        </p:nvSpPr>
        <p:spPr>
          <a:xfrm>
            <a:off x="515937" y="1496455"/>
            <a:ext cx="10981519" cy="4656330"/>
          </a:xfrm>
          <a:prstGeom prst="rect">
            <a:avLst/>
          </a:prstGeom>
        </p:spPr>
        <p:txBody>
          <a:bodyPr lIns="0" tIns="0" rIns="0" bIns="0" numCol="1" spcCol="144000">
            <a:noAutofit/>
          </a:bodyPr>
          <a:lstStyle>
            <a:lvl1pPr marL="0" indent="0" algn="l" defTabSz="914400" rtl="0" eaLnBrk="1" latinLnBrk="0" hangingPunct="1">
              <a:lnSpc>
                <a:spcPct val="110000"/>
              </a:lnSpc>
              <a:spcBef>
                <a:spcPts val="1200"/>
              </a:spcBef>
              <a:buFont typeface="Arial"/>
              <a:buNone/>
              <a:defRPr sz="2400" b="1" i="0" kern="1200" cap="none" spc="30" baseline="0">
                <a:solidFill>
                  <a:schemeClr val="bg2"/>
                </a:solidFill>
                <a:latin typeface="+mn-lt"/>
                <a:ea typeface="Arial" charset="0"/>
                <a:cs typeface="Arial" charset="0"/>
              </a:defRPr>
            </a:lvl1pPr>
            <a:lvl2pPr marL="0" indent="0" algn="l" defTabSz="914400" rtl="0" eaLnBrk="1" latinLnBrk="0" hangingPunct="1">
              <a:lnSpc>
                <a:spcPct val="110000"/>
              </a:lnSpc>
              <a:spcBef>
                <a:spcPts val="1200"/>
              </a:spcBef>
              <a:buFont typeface="Arial" charset="0"/>
              <a:buNone/>
              <a:defRPr sz="2000" b="1" i="0" kern="1200">
                <a:solidFill>
                  <a:schemeClr val="tx1"/>
                </a:solidFill>
                <a:latin typeface="+mn-lt"/>
                <a:ea typeface="Arial" charset="0"/>
                <a:cs typeface="Arial" charset="0"/>
              </a:defRPr>
            </a:lvl2pPr>
            <a:lvl3pPr marL="7937" indent="0" algn="l" defTabSz="914400" rtl="0" eaLnBrk="1" latinLnBrk="0" hangingPunct="1">
              <a:lnSpc>
                <a:spcPct val="110000"/>
              </a:lnSpc>
              <a:spcBef>
                <a:spcPts val="1200"/>
              </a:spcBef>
              <a:buFont typeface="Arial"/>
              <a:buNone/>
              <a:defRPr sz="2000" b="0" i="0" kern="1200">
                <a:solidFill>
                  <a:schemeClr val="tx1"/>
                </a:solidFill>
                <a:latin typeface="+mn-lt"/>
                <a:ea typeface="Arial" charset="0"/>
                <a:cs typeface="Arial" charset="0"/>
              </a:defRPr>
            </a:lvl3pPr>
            <a:lvl4pPr marL="149225" indent="212725" algn="l" defTabSz="914400" rtl="0" eaLnBrk="1" latinLnBrk="0" hangingPunct="1">
              <a:lnSpc>
                <a:spcPct val="110000"/>
              </a:lnSpc>
              <a:spcBef>
                <a:spcPts val="1200"/>
              </a:spcBef>
              <a:buClr>
                <a:schemeClr val="tx1"/>
              </a:buClr>
              <a:buFont typeface="Arial" panose="020B0604020202020204" pitchFamily="34" charset="0"/>
              <a:buChar char="•"/>
              <a:defRPr sz="1800" b="0" i="0" kern="1200">
                <a:solidFill>
                  <a:schemeClr val="tx1"/>
                </a:solidFill>
                <a:latin typeface="+mn-lt"/>
                <a:ea typeface="Arial" charset="0"/>
                <a:cs typeface="Arial" charset="0"/>
              </a:defRPr>
            </a:lvl4pPr>
            <a:lvl5pPr marL="630238" indent="266700" algn="l" defTabSz="914400" rtl="0" eaLnBrk="1" latinLnBrk="0" hangingPunct="1">
              <a:lnSpc>
                <a:spcPct val="110000"/>
              </a:lnSpc>
              <a:spcBef>
                <a:spcPts val="1200"/>
              </a:spcBef>
              <a:buClr>
                <a:schemeClr val="tx1"/>
              </a:buClr>
              <a:buFont typeface="Arial" panose="020B0604020202020204" pitchFamily="34" charset="0"/>
              <a:buChar char="–"/>
              <a:defRPr sz="1600" b="0" i="0" kern="1200">
                <a:solidFill>
                  <a:schemeClr val="tx1"/>
                </a:solidFill>
                <a:latin typeface="+mn-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2000" b="0" dirty="0">
                <a:cs typeface="Arial"/>
              </a:rPr>
              <a:t>Even a </a:t>
            </a:r>
            <a:r>
              <a:rPr lang="en-GB" sz="2000" dirty="0">
                <a:cs typeface="Arial"/>
              </a:rPr>
              <a:t>minor data error</a:t>
            </a:r>
            <a:r>
              <a:rPr lang="en-GB" sz="2000" b="0" dirty="0">
                <a:cs typeface="Arial"/>
              </a:rPr>
              <a:t> can set off major issues during the data analysis process.</a:t>
            </a:r>
          </a:p>
          <a:p>
            <a:r>
              <a:rPr lang="en-GB" sz="2000" b="0" dirty="0">
                <a:cs typeface="Arial"/>
              </a:rPr>
              <a:t>Major issues that an organisation can face as a result of dirty data concern:</a:t>
            </a:r>
          </a:p>
        </p:txBody>
      </p:sp>
    </p:spTree>
    <p:extLst>
      <p:ext uri="{BB962C8B-B14F-4D97-AF65-F5344CB8AC3E}">
        <p14:creationId xmlns:p14="http://schemas.microsoft.com/office/powerpoint/2010/main" val="35555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Corrective action</a:t>
            </a:r>
            <a:endParaRPr lang="en-US" dirty="0"/>
          </a:p>
        </p:txBody>
      </p:sp>
      <p:pic>
        <p:nvPicPr>
          <p:cNvPr id="6" name="Picture 5">
            <a:extLst>
              <a:ext uri="{FF2B5EF4-FFF2-40B4-BE49-F238E27FC236}">
                <a16:creationId xmlns:a16="http://schemas.microsoft.com/office/drawing/2014/main" id="{02ABF6C9-89CD-8EE2-428E-2F440F427247}"/>
              </a:ext>
            </a:extLst>
          </p:cNvPr>
          <p:cNvPicPr>
            <a:picLocks noChangeAspect="1"/>
          </p:cNvPicPr>
          <p:nvPr/>
        </p:nvPicPr>
        <p:blipFill rotWithShape="1">
          <a:blip r:embed="rId3"/>
          <a:srcRect l="2784" r="3639"/>
          <a:stretch/>
        </p:blipFill>
        <p:spPr>
          <a:xfrm>
            <a:off x="248886" y="1989000"/>
            <a:ext cx="2946878" cy="2880000"/>
          </a:xfrm>
          <a:prstGeom prst="rect">
            <a:avLst/>
          </a:prstGeom>
        </p:spPr>
      </p:pic>
      <p:pic>
        <p:nvPicPr>
          <p:cNvPr id="10" name="Picture 9">
            <a:extLst>
              <a:ext uri="{FF2B5EF4-FFF2-40B4-BE49-F238E27FC236}">
                <a16:creationId xmlns:a16="http://schemas.microsoft.com/office/drawing/2014/main" id="{E8A9A09A-8519-69F6-03C0-3DF89A171D0C}"/>
              </a:ext>
            </a:extLst>
          </p:cNvPr>
          <p:cNvPicPr>
            <a:picLocks noChangeAspect="1"/>
          </p:cNvPicPr>
          <p:nvPr/>
        </p:nvPicPr>
        <p:blipFill rotWithShape="1">
          <a:blip r:embed="rId4"/>
          <a:srcRect r="1423"/>
          <a:stretch/>
        </p:blipFill>
        <p:spPr>
          <a:xfrm>
            <a:off x="6256478" y="1989000"/>
            <a:ext cx="3192736" cy="2880000"/>
          </a:xfrm>
          <a:prstGeom prst="rect">
            <a:avLst/>
          </a:prstGeom>
        </p:spPr>
      </p:pic>
      <p:pic>
        <p:nvPicPr>
          <p:cNvPr id="12" name="Picture 11">
            <a:extLst>
              <a:ext uri="{FF2B5EF4-FFF2-40B4-BE49-F238E27FC236}">
                <a16:creationId xmlns:a16="http://schemas.microsoft.com/office/drawing/2014/main" id="{C40434F4-2CBE-73A0-D00F-A75D0C414813}"/>
              </a:ext>
            </a:extLst>
          </p:cNvPr>
          <p:cNvPicPr>
            <a:picLocks noChangeAspect="1"/>
          </p:cNvPicPr>
          <p:nvPr/>
        </p:nvPicPr>
        <p:blipFill>
          <a:blip r:embed="rId5"/>
          <a:stretch>
            <a:fillRect/>
          </a:stretch>
        </p:blipFill>
        <p:spPr>
          <a:xfrm>
            <a:off x="9583818" y="1989000"/>
            <a:ext cx="2367813" cy="2880000"/>
          </a:xfrm>
          <a:prstGeom prst="rect">
            <a:avLst/>
          </a:prstGeom>
        </p:spPr>
      </p:pic>
      <p:pic>
        <p:nvPicPr>
          <p:cNvPr id="8" name="Picture 7">
            <a:extLst>
              <a:ext uri="{FF2B5EF4-FFF2-40B4-BE49-F238E27FC236}">
                <a16:creationId xmlns:a16="http://schemas.microsoft.com/office/drawing/2014/main" id="{74304B68-A494-453C-E36D-498446880A13}"/>
              </a:ext>
            </a:extLst>
          </p:cNvPr>
          <p:cNvPicPr>
            <a:picLocks noChangeAspect="1"/>
          </p:cNvPicPr>
          <p:nvPr/>
        </p:nvPicPr>
        <p:blipFill rotWithShape="1">
          <a:blip r:embed="rId6"/>
          <a:srcRect r="3658"/>
          <a:stretch/>
        </p:blipFill>
        <p:spPr>
          <a:xfrm>
            <a:off x="3330368" y="1989000"/>
            <a:ext cx="2791506" cy="2880000"/>
          </a:xfrm>
          <a:prstGeom prst="rect">
            <a:avLst/>
          </a:prstGeom>
        </p:spPr>
      </p:pic>
    </p:spTree>
    <p:extLst>
      <p:ext uri="{BB962C8B-B14F-4D97-AF65-F5344CB8AC3E}">
        <p14:creationId xmlns:p14="http://schemas.microsoft.com/office/powerpoint/2010/main" val="18486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correcting data</a:t>
            </a:r>
          </a:p>
        </p:txBody>
      </p:sp>
      <p:graphicFrame>
        <p:nvGraphicFramePr>
          <p:cNvPr id="3" name="Diagram 2">
            <a:extLst>
              <a:ext uri="{FF2B5EF4-FFF2-40B4-BE49-F238E27FC236}">
                <a16:creationId xmlns:a16="http://schemas.microsoft.com/office/drawing/2014/main" id="{F1FC73B3-2B85-8EB2-CFF2-D4696A7F866E}"/>
              </a:ext>
            </a:extLst>
          </p:cNvPr>
          <p:cNvGraphicFramePr/>
          <p:nvPr>
            <p:extLst>
              <p:ext uri="{D42A27DB-BD31-4B8C-83A1-F6EECF244321}">
                <p14:modId xmlns:p14="http://schemas.microsoft.com/office/powerpoint/2010/main" val="2436378551"/>
              </p:ext>
            </p:extLst>
          </p:nvPr>
        </p:nvGraphicFramePr>
        <p:xfrm>
          <a:off x="515936" y="437522"/>
          <a:ext cx="9506858"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59200F66-7E24-E005-3F24-48AB25B7A734}"/>
              </a:ext>
            </a:extLst>
          </p:cNvPr>
          <p:cNvSpPr/>
          <p:nvPr/>
        </p:nvSpPr>
        <p:spPr>
          <a:xfrm>
            <a:off x="10201275" y="2963836"/>
            <a:ext cx="1808164" cy="17986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600" dirty="0"/>
              <a:t>This links to importance of corrective action (K11)</a:t>
            </a:r>
          </a:p>
        </p:txBody>
      </p:sp>
    </p:spTree>
    <p:extLst>
      <p:ext uri="{BB962C8B-B14F-4D97-AF65-F5344CB8AC3E}">
        <p14:creationId xmlns:p14="http://schemas.microsoft.com/office/powerpoint/2010/main" val="70537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cs typeface="Arial"/>
              </a:rPr>
              <a:t>Measuring </a:t>
            </a:r>
            <a:br>
              <a:rPr lang="en-GB" dirty="0">
                <a:cs typeface="Arial"/>
              </a:rPr>
            </a:br>
            <a:r>
              <a:rPr lang="en-GB" dirty="0">
                <a:cs typeface="Arial"/>
              </a:rPr>
              <a:t>data quality</a:t>
            </a:r>
            <a:endParaRPr lang="en-US" dirty="0">
              <a:cs typeface="Arial"/>
            </a:endParaRPr>
          </a:p>
        </p:txBody>
      </p:sp>
      <p:pic>
        <p:nvPicPr>
          <p:cNvPr id="12" name="Picture 11">
            <a:extLst>
              <a:ext uri="{FF2B5EF4-FFF2-40B4-BE49-F238E27FC236}">
                <a16:creationId xmlns:a16="http://schemas.microsoft.com/office/drawing/2014/main" id="{2B4841B2-14C5-615D-3AEF-24CFBF4899E2}"/>
              </a:ext>
            </a:extLst>
          </p:cNvPr>
          <p:cNvPicPr>
            <a:picLocks noChangeAspect="1"/>
          </p:cNvPicPr>
          <p:nvPr/>
        </p:nvPicPr>
        <p:blipFill rotWithShape="1">
          <a:blip r:embed="rId3"/>
          <a:srcRect l="-1" t="-1" r="2393" b="-2265"/>
          <a:stretch/>
        </p:blipFill>
        <p:spPr>
          <a:xfrm>
            <a:off x="5869497" y="1738372"/>
            <a:ext cx="388428" cy="395228"/>
          </a:xfrm>
          <a:prstGeom prst="rect">
            <a:avLst/>
          </a:prstGeom>
        </p:spPr>
      </p:pic>
      <p:pic>
        <p:nvPicPr>
          <p:cNvPr id="17" name="Picture 16">
            <a:extLst>
              <a:ext uri="{FF2B5EF4-FFF2-40B4-BE49-F238E27FC236}">
                <a16:creationId xmlns:a16="http://schemas.microsoft.com/office/drawing/2014/main" id="{F1FFF39A-E271-6936-6A52-8A86D8D48BED}"/>
              </a:ext>
            </a:extLst>
          </p:cNvPr>
          <p:cNvPicPr>
            <a:picLocks noChangeAspect="1"/>
          </p:cNvPicPr>
          <p:nvPr/>
        </p:nvPicPr>
        <p:blipFill rotWithShape="1">
          <a:blip r:embed="rId3"/>
          <a:srcRect r="4246"/>
          <a:stretch/>
        </p:blipFill>
        <p:spPr>
          <a:xfrm>
            <a:off x="7520830" y="2868926"/>
            <a:ext cx="389683" cy="395228"/>
          </a:xfrm>
          <a:prstGeom prst="rect">
            <a:avLst/>
          </a:prstGeom>
        </p:spPr>
      </p:pic>
      <p:pic>
        <p:nvPicPr>
          <p:cNvPr id="18" name="Picture 17">
            <a:extLst>
              <a:ext uri="{FF2B5EF4-FFF2-40B4-BE49-F238E27FC236}">
                <a16:creationId xmlns:a16="http://schemas.microsoft.com/office/drawing/2014/main" id="{2F257BEF-CE7B-7D92-E8F7-E8C03DE53577}"/>
              </a:ext>
            </a:extLst>
          </p:cNvPr>
          <p:cNvPicPr>
            <a:picLocks noChangeAspect="1"/>
          </p:cNvPicPr>
          <p:nvPr/>
        </p:nvPicPr>
        <p:blipFill rotWithShape="1">
          <a:blip r:embed="rId3"/>
          <a:srcRect r="4246"/>
          <a:stretch/>
        </p:blipFill>
        <p:spPr>
          <a:xfrm>
            <a:off x="7406400" y="4331014"/>
            <a:ext cx="389683" cy="395228"/>
          </a:xfrm>
          <a:prstGeom prst="rect">
            <a:avLst/>
          </a:prstGeom>
        </p:spPr>
      </p:pic>
      <p:pic>
        <p:nvPicPr>
          <p:cNvPr id="23" name="Picture 22">
            <a:extLst>
              <a:ext uri="{FF2B5EF4-FFF2-40B4-BE49-F238E27FC236}">
                <a16:creationId xmlns:a16="http://schemas.microsoft.com/office/drawing/2014/main" id="{680178A3-3D04-A64A-47E5-AB1851501DAA}"/>
              </a:ext>
            </a:extLst>
          </p:cNvPr>
          <p:cNvPicPr>
            <a:picLocks noChangeAspect="1"/>
          </p:cNvPicPr>
          <p:nvPr/>
        </p:nvPicPr>
        <p:blipFill rotWithShape="1">
          <a:blip r:embed="rId3"/>
          <a:srcRect l="-1" t="-1" r="2393" b="-2265"/>
          <a:stretch/>
        </p:blipFill>
        <p:spPr>
          <a:xfrm>
            <a:off x="4261140" y="2855738"/>
            <a:ext cx="388428" cy="395228"/>
          </a:xfrm>
          <a:prstGeom prst="rect">
            <a:avLst/>
          </a:prstGeom>
        </p:spPr>
      </p:pic>
      <p:pic>
        <p:nvPicPr>
          <p:cNvPr id="24" name="Picture 23">
            <a:extLst>
              <a:ext uri="{FF2B5EF4-FFF2-40B4-BE49-F238E27FC236}">
                <a16:creationId xmlns:a16="http://schemas.microsoft.com/office/drawing/2014/main" id="{69BDAA5D-4825-A2C8-F48C-19B3BB30803C}"/>
              </a:ext>
            </a:extLst>
          </p:cNvPr>
          <p:cNvPicPr>
            <a:picLocks noChangeAspect="1"/>
          </p:cNvPicPr>
          <p:nvPr/>
        </p:nvPicPr>
        <p:blipFill rotWithShape="1">
          <a:blip r:embed="rId3"/>
          <a:srcRect l="-1" t="-1" r="2393" b="-2265"/>
          <a:stretch/>
        </p:blipFill>
        <p:spPr>
          <a:xfrm>
            <a:off x="4058881" y="4391025"/>
            <a:ext cx="388428" cy="278342"/>
          </a:xfrm>
          <a:prstGeom prst="rect">
            <a:avLst/>
          </a:prstGeom>
        </p:spPr>
      </p:pic>
      <p:pic>
        <p:nvPicPr>
          <p:cNvPr id="25" name="Picture 24">
            <a:extLst>
              <a:ext uri="{FF2B5EF4-FFF2-40B4-BE49-F238E27FC236}">
                <a16:creationId xmlns:a16="http://schemas.microsoft.com/office/drawing/2014/main" id="{B1EA47CE-A2EB-681D-0B52-EA7DB6C0C271}"/>
              </a:ext>
            </a:extLst>
          </p:cNvPr>
          <p:cNvPicPr>
            <a:picLocks noChangeAspect="1"/>
          </p:cNvPicPr>
          <p:nvPr/>
        </p:nvPicPr>
        <p:blipFill rotWithShape="1">
          <a:blip r:embed="rId3"/>
          <a:srcRect l="-1" t="-1" r="2393" b="-2265"/>
          <a:stretch/>
        </p:blipFill>
        <p:spPr>
          <a:xfrm>
            <a:off x="4084277" y="4409400"/>
            <a:ext cx="388428" cy="278342"/>
          </a:xfrm>
          <a:prstGeom prst="rect">
            <a:avLst/>
          </a:prstGeom>
        </p:spPr>
      </p:pic>
      <p:pic>
        <p:nvPicPr>
          <p:cNvPr id="26" name="Picture 25">
            <a:extLst>
              <a:ext uri="{FF2B5EF4-FFF2-40B4-BE49-F238E27FC236}">
                <a16:creationId xmlns:a16="http://schemas.microsoft.com/office/drawing/2014/main" id="{1AB2E590-F458-8CCF-EB7E-CF96599DBCC8}"/>
              </a:ext>
            </a:extLst>
          </p:cNvPr>
          <p:cNvPicPr>
            <a:picLocks noChangeAspect="1"/>
          </p:cNvPicPr>
          <p:nvPr/>
        </p:nvPicPr>
        <p:blipFill rotWithShape="1">
          <a:blip r:embed="rId3"/>
          <a:srcRect l="-1" t="-1" r="2393" b="-2265"/>
          <a:stretch/>
        </p:blipFill>
        <p:spPr>
          <a:xfrm>
            <a:off x="4121296" y="4427773"/>
            <a:ext cx="388428" cy="278342"/>
          </a:xfrm>
          <a:prstGeom prst="rect">
            <a:avLst/>
          </a:prstGeom>
        </p:spPr>
      </p:pic>
      <p:pic>
        <p:nvPicPr>
          <p:cNvPr id="27" name="Picture 26">
            <a:extLst>
              <a:ext uri="{FF2B5EF4-FFF2-40B4-BE49-F238E27FC236}">
                <a16:creationId xmlns:a16="http://schemas.microsoft.com/office/drawing/2014/main" id="{8CB85D8B-6ACC-5467-95CB-BD813D7132B4}"/>
              </a:ext>
            </a:extLst>
          </p:cNvPr>
          <p:cNvPicPr>
            <a:picLocks noChangeAspect="1"/>
          </p:cNvPicPr>
          <p:nvPr/>
        </p:nvPicPr>
        <p:blipFill rotWithShape="1">
          <a:blip r:embed="rId3"/>
          <a:srcRect l="-1" t="-1" r="2393" b="-2265"/>
          <a:stretch/>
        </p:blipFill>
        <p:spPr>
          <a:xfrm>
            <a:off x="4109671" y="4434328"/>
            <a:ext cx="388428" cy="278342"/>
          </a:xfrm>
          <a:prstGeom prst="rect">
            <a:avLst/>
          </a:prstGeom>
        </p:spPr>
      </p:pic>
      <p:pic>
        <p:nvPicPr>
          <p:cNvPr id="28" name="Picture 27">
            <a:extLst>
              <a:ext uri="{FF2B5EF4-FFF2-40B4-BE49-F238E27FC236}">
                <a16:creationId xmlns:a16="http://schemas.microsoft.com/office/drawing/2014/main" id="{B8DAC7E8-AA83-CD3C-79F8-D9043CF6D646}"/>
              </a:ext>
            </a:extLst>
          </p:cNvPr>
          <p:cNvPicPr>
            <a:picLocks noChangeAspect="1"/>
          </p:cNvPicPr>
          <p:nvPr/>
        </p:nvPicPr>
        <p:blipFill rotWithShape="1">
          <a:blip r:embed="rId3"/>
          <a:srcRect l="-1" t="-1" r="2393" b="-2265"/>
          <a:stretch/>
        </p:blipFill>
        <p:spPr>
          <a:xfrm>
            <a:off x="4132687" y="4443768"/>
            <a:ext cx="388428" cy="278342"/>
          </a:xfrm>
          <a:prstGeom prst="rect">
            <a:avLst/>
          </a:prstGeom>
        </p:spPr>
      </p:pic>
      <p:pic>
        <p:nvPicPr>
          <p:cNvPr id="29" name="Picture 28">
            <a:extLst>
              <a:ext uri="{FF2B5EF4-FFF2-40B4-BE49-F238E27FC236}">
                <a16:creationId xmlns:a16="http://schemas.microsoft.com/office/drawing/2014/main" id="{D589C347-08AE-1C35-B1D9-EE4041504C84}"/>
              </a:ext>
            </a:extLst>
          </p:cNvPr>
          <p:cNvPicPr>
            <a:picLocks noChangeAspect="1"/>
          </p:cNvPicPr>
          <p:nvPr/>
        </p:nvPicPr>
        <p:blipFill rotWithShape="1">
          <a:blip r:embed="rId3"/>
          <a:srcRect l="-1" r="2392" b="5903"/>
          <a:stretch/>
        </p:blipFill>
        <p:spPr>
          <a:xfrm>
            <a:off x="4215639" y="4498156"/>
            <a:ext cx="388428" cy="256109"/>
          </a:xfrm>
          <a:prstGeom prst="rect">
            <a:avLst/>
          </a:prstGeom>
        </p:spPr>
      </p:pic>
      <p:pic>
        <p:nvPicPr>
          <p:cNvPr id="30" name="Picture 29">
            <a:extLst>
              <a:ext uri="{FF2B5EF4-FFF2-40B4-BE49-F238E27FC236}">
                <a16:creationId xmlns:a16="http://schemas.microsoft.com/office/drawing/2014/main" id="{55F9AA15-387A-BBBD-AEB3-2F656A4C670C}"/>
              </a:ext>
            </a:extLst>
          </p:cNvPr>
          <p:cNvPicPr>
            <a:picLocks noChangeAspect="1"/>
          </p:cNvPicPr>
          <p:nvPr/>
        </p:nvPicPr>
        <p:blipFill rotWithShape="1">
          <a:blip r:embed="rId3"/>
          <a:srcRect l="-1" r="2392" b="5903"/>
          <a:stretch/>
        </p:blipFill>
        <p:spPr>
          <a:xfrm>
            <a:off x="4147258" y="4469594"/>
            <a:ext cx="388428" cy="256109"/>
          </a:xfrm>
          <a:prstGeom prst="rect">
            <a:avLst/>
          </a:prstGeom>
        </p:spPr>
      </p:pic>
      <p:pic>
        <p:nvPicPr>
          <p:cNvPr id="31" name="Picture 30">
            <a:extLst>
              <a:ext uri="{FF2B5EF4-FFF2-40B4-BE49-F238E27FC236}">
                <a16:creationId xmlns:a16="http://schemas.microsoft.com/office/drawing/2014/main" id="{729F28E9-AAAE-1767-7418-1B0A5C6BDA23}"/>
              </a:ext>
            </a:extLst>
          </p:cNvPr>
          <p:cNvPicPr>
            <a:picLocks noChangeAspect="1"/>
          </p:cNvPicPr>
          <p:nvPr/>
        </p:nvPicPr>
        <p:blipFill rotWithShape="1">
          <a:blip r:embed="rId3"/>
          <a:srcRect l="-1" r="2392" b="5903"/>
          <a:stretch/>
        </p:blipFill>
        <p:spPr>
          <a:xfrm>
            <a:off x="4164848" y="4480949"/>
            <a:ext cx="388428" cy="256109"/>
          </a:xfrm>
          <a:prstGeom prst="rect">
            <a:avLst/>
          </a:prstGeom>
        </p:spPr>
      </p:pic>
      <p:pic>
        <p:nvPicPr>
          <p:cNvPr id="32" name="Picture 31">
            <a:extLst>
              <a:ext uri="{FF2B5EF4-FFF2-40B4-BE49-F238E27FC236}">
                <a16:creationId xmlns:a16="http://schemas.microsoft.com/office/drawing/2014/main" id="{6E71F787-104A-48A4-C419-2C05AF776AB4}"/>
              </a:ext>
            </a:extLst>
          </p:cNvPr>
          <p:cNvPicPr>
            <a:picLocks noChangeAspect="1"/>
          </p:cNvPicPr>
          <p:nvPr/>
        </p:nvPicPr>
        <p:blipFill rotWithShape="1">
          <a:blip r:embed="rId3"/>
          <a:srcRect l="-1" r="2392" b="5903"/>
          <a:stretch/>
        </p:blipFill>
        <p:spPr>
          <a:xfrm>
            <a:off x="4180055" y="4492840"/>
            <a:ext cx="388428" cy="256109"/>
          </a:xfrm>
          <a:prstGeom prst="rect">
            <a:avLst/>
          </a:prstGeom>
        </p:spPr>
      </p:pic>
      <p:pic>
        <p:nvPicPr>
          <p:cNvPr id="33" name="Picture 32">
            <a:extLst>
              <a:ext uri="{FF2B5EF4-FFF2-40B4-BE49-F238E27FC236}">
                <a16:creationId xmlns:a16="http://schemas.microsoft.com/office/drawing/2014/main" id="{66D6FA97-981B-7D50-1BE5-FB1B309B4F2C}"/>
              </a:ext>
            </a:extLst>
          </p:cNvPr>
          <p:cNvPicPr>
            <a:picLocks noChangeAspect="1"/>
          </p:cNvPicPr>
          <p:nvPr/>
        </p:nvPicPr>
        <p:blipFill rotWithShape="1">
          <a:blip r:embed="rId3"/>
          <a:srcRect l="-1" r="2392" b="5903"/>
          <a:stretch/>
        </p:blipFill>
        <p:spPr>
          <a:xfrm>
            <a:off x="4197009" y="4498710"/>
            <a:ext cx="388428" cy="256109"/>
          </a:xfrm>
          <a:prstGeom prst="rect">
            <a:avLst/>
          </a:prstGeom>
        </p:spPr>
      </p:pic>
      <p:pic>
        <p:nvPicPr>
          <p:cNvPr id="34" name="Picture 33">
            <a:extLst>
              <a:ext uri="{FF2B5EF4-FFF2-40B4-BE49-F238E27FC236}">
                <a16:creationId xmlns:a16="http://schemas.microsoft.com/office/drawing/2014/main" id="{DBD5FBA9-2BB5-737A-188F-13DCC649483C}"/>
              </a:ext>
            </a:extLst>
          </p:cNvPr>
          <p:cNvPicPr>
            <a:picLocks noChangeAspect="1"/>
          </p:cNvPicPr>
          <p:nvPr/>
        </p:nvPicPr>
        <p:blipFill rotWithShape="1">
          <a:blip r:embed="rId3"/>
          <a:srcRect l="-1" r="2392" b="5903"/>
          <a:stretch/>
        </p:blipFill>
        <p:spPr>
          <a:xfrm rot="1522158">
            <a:off x="4179659" y="4494247"/>
            <a:ext cx="88759" cy="256109"/>
          </a:xfrm>
          <a:prstGeom prst="rect">
            <a:avLst/>
          </a:prstGeom>
        </p:spPr>
      </p:pic>
      <p:sp>
        <p:nvSpPr>
          <p:cNvPr id="38" name="Oval 37">
            <a:extLst>
              <a:ext uri="{FF2B5EF4-FFF2-40B4-BE49-F238E27FC236}">
                <a16:creationId xmlns:a16="http://schemas.microsoft.com/office/drawing/2014/main" id="{B1DE9CDF-68C8-F718-729B-D3093BCBB949}"/>
              </a:ext>
            </a:extLst>
          </p:cNvPr>
          <p:cNvSpPr/>
          <p:nvPr/>
        </p:nvSpPr>
        <p:spPr>
          <a:xfrm>
            <a:off x="5829748" y="5574507"/>
            <a:ext cx="378171" cy="39528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a:extLst>
              <a:ext uri="{FF2B5EF4-FFF2-40B4-BE49-F238E27FC236}">
                <a16:creationId xmlns:a16="http://schemas.microsoft.com/office/drawing/2014/main" id="{BF72E7DC-EE43-97DF-6898-E2E416681141}"/>
              </a:ext>
            </a:extLst>
          </p:cNvPr>
          <p:cNvPicPr>
            <a:picLocks noChangeAspect="1"/>
          </p:cNvPicPr>
          <p:nvPr/>
        </p:nvPicPr>
        <p:blipFill>
          <a:blip r:embed="rId4"/>
          <a:stretch>
            <a:fillRect/>
          </a:stretch>
        </p:blipFill>
        <p:spPr>
          <a:xfrm>
            <a:off x="3616810" y="781835"/>
            <a:ext cx="4958380" cy="5294330"/>
          </a:xfrm>
          <a:prstGeom prst="rect">
            <a:avLst/>
          </a:prstGeom>
        </p:spPr>
      </p:pic>
    </p:spTree>
    <p:extLst>
      <p:ext uri="{BB962C8B-B14F-4D97-AF65-F5344CB8AC3E}">
        <p14:creationId xmlns:p14="http://schemas.microsoft.com/office/powerpoint/2010/main" val="167224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00" y="482139"/>
            <a:ext cx="8229600" cy="5852949"/>
          </a:xfrm>
        </p:spPr>
        <p:txBody>
          <a:bodyPr/>
          <a:lstStyle/>
          <a:p>
            <a:pPr marL="0" indent="0" algn="ctr">
              <a:buNone/>
            </a:pPr>
            <a:endParaRPr lang="en-GB"/>
          </a:p>
          <a:p>
            <a:pPr marL="0" indent="0" algn="ctr">
              <a:buNone/>
            </a:pPr>
            <a:endParaRPr lang="en-GB"/>
          </a:p>
          <a:p>
            <a:pPr marL="0" indent="0" algn="ctr">
              <a:buNone/>
            </a:pPr>
            <a:endParaRPr lang="en-GB"/>
          </a:p>
          <a:p>
            <a:pPr marL="0" indent="0" algn="ctr">
              <a:buNone/>
            </a:pPr>
            <a:endParaRPr lang="en-GB"/>
          </a:p>
          <a:p>
            <a:endParaRPr lang="en-GB"/>
          </a:p>
          <a:p>
            <a:endParaRPr lang="en-GB">
              <a:solidFill>
                <a:schemeClr val="bg2">
                  <a:lumMod val="60000"/>
                  <a:lumOff val="40000"/>
                </a:schemeClr>
              </a:solidFill>
            </a:endParaRPr>
          </a:p>
        </p:txBody>
      </p:sp>
      <p:sp>
        <p:nvSpPr>
          <p:cNvPr id="10" name="TextBox 9">
            <a:extLst>
              <a:ext uri="{FF2B5EF4-FFF2-40B4-BE49-F238E27FC236}">
                <a16:creationId xmlns:a16="http://schemas.microsoft.com/office/drawing/2014/main" id="{413437B7-0C57-48E9-B7D4-E2E31CCBB81D}"/>
              </a:ext>
            </a:extLst>
          </p:cNvPr>
          <p:cNvSpPr txBox="1"/>
          <p:nvPr/>
        </p:nvSpPr>
        <p:spPr>
          <a:xfrm>
            <a:off x="4548976" y="2728965"/>
            <a:ext cx="3120593" cy="662368"/>
          </a:xfrm>
          <a:prstGeom prst="rect">
            <a:avLst/>
          </a:prstGeom>
          <a:solidFill>
            <a:schemeClr val="bg1"/>
          </a:solidFill>
        </p:spPr>
        <p:txBody>
          <a:bodyPr wrap="square">
            <a:spAutoFit/>
          </a:bodyPr>
          <a:lstStyle/>
          <a:p>
            <a:endParaRPr lang="en-GB" sz="2800" b="1">
              <a:solidFill>
                <a:srgbClr val="000000"/>
              </a:solidFill>
              <a:latin typeface="Century Gothic"/>
              <a:ea typeface="MS PGothic"/>
            </a:endParaRPr>
          </a:p>
        </p:txBody>
      </p:sp>
      <p:grpSp>
        <p:nvGrpSpPr>
          <p:cNvPr id="3" name="Group 2">
            <a:extLst>
              <a:ext uri="{FF2B5EF4-FFF2-40B4-BE49-F238E27FC236}">
                <a16:creationId xmlns:a16="http://schemas.microsoft.com/office/drawing/2014/main" id="{11EF8CB5-F0C4-DDC4-7546-E55A9CF8C033}"/>
              </a:ext>
            </a:extLst>
          </p:cNvPr>
          <p:cNvGrpSpPr/>
          <p:nvPr/>
        </p:nvGrpSpPr>
        <p:grpSpPr>
          <a:xfrm>
            <a:off x="1690158" y="177470"/>
            <a:ext cx="8659283" cy="6462286"/>
            <a:chOff x="1327172" y="334127"/>
            <a:chExt cx="8659283" cy="6462286"/>
          </a:xfrm>
        </p:grpSpPr>
        <p:pic>
          <p:nvPicPr>
            <p:cNvPr id="7" name="Picture 6">
              <a:extLst>
                <a:ext uri="{FF2B5EF4-FFF2-40B4-BE49-F238E27FC236}">
                  <a16:creationId xmlns:a16="http://schemas.microsoft.com/office/drawing/2014/main" id="{B04EB6D3-750C-4267-9478-3268761705CA}"/>
                </a:ext>
              </a:extLst>
            </p:cNvPr>
            <p:cNvPicPr>
              <a:picLocks noChangeAspect="1"/>
            </p:cNvPicPr>
            <p:nvPr/>
          </p:nvPicPr>
          <p:blipFill rotWithShape="1">
            <a:blip r:embed="rId3"/>
            <a:srcRect t="5416" b="19955"/>
            <a:stretch/>
          </p:blipFill>
          <p:spPr>
            <a:xfrm>
              <a:off x="1327172" y="334127"/>
              <a:ext cx="8659283" cy="6462286"/>
            </a:xfrm>
            <a:prstGeom prst="rect">
              <a:avLst/>
            </a:prstGeom>
          </p:spPr>
        </p:pic>
        <p:sp>
          <p:nvSpPr>
            <p:cNvPr id="9" name="TextBox 8">
              <a:extLst>
                <a:ext uri="{FF2B5EF4-FFF2-40B4-BE49-F238E27FC236}">
                  <a16:creationId xmlns:a16="http://schemas.microsoft.com/office/drawing/2014/main" id="{4DBA887E-7FCB-4CE2-86C9-C9D0653E7C6E}"/>
                </a:ext>
              </a:extLst>
            </p:cNvPr>
            <p:cNvSpPr txBox="1"/>
            <p:nvPr/>
          </p:nvSpPr>
          <p:spPr>
            <a:xfrm>
              <a:off x="4813021" y="2549607"/>
              <a:ext cx="2493562" cy="1015663"/>
            </a:xfrm>
            <a:prstGeom prst="rect">
              <a:avLst/>
            </a:prstGeom>
            <a:solidFill>
              <a:schemeClr val="bg1"/>
            </a:solidFill>
          </p:spPr>
          <p:txBody>
            <a:bodyPr wrap="square">
              <a:spAutoFit/>
            </a:bodyPr>
            <a:lstStyle/>
            <a:p>
              <a:pPr algn="ctr"/>
              <a:r>
                <a:rPr lang="en-GB" sz="2000" b="1" dirty="0">
                  <a:latin typeface="Century Gothic"/>
                  <a:ea typeface="MS PGothic"/>
                </a:rPr>
                <a:t>What examples of dirty data have you experienced?</a:t>
              </a:r>
            </a:p>
          </p:txBody>
        </p:sp>
      </p:grpSp>
      <p:sp>
        <p:nvSpPr>
          <p:cNvPr id="8" name="Title 1">
            <a:extLst>
              <a:ext uri="{FF2B5EF4-FFF2-40B4-BE49-F238E27FC236}">
                <a16:creationId xmlns:a16="http://schemas.microsoft.com/office/drawing/2014/main" id="{A1388318-4A3E-FC3E-58D5-56FFAF356BC9}"/>
              </a:ext>
            </a:extLst>
          </p:cNvPr>
          <p:cNvSpPr>
            <a:spLocks noGrp="1"/>
          </p:cNvSpPr>
          <p:nvPr>
            <p:ph type="title"/>
          </p:nvPr>
        </p:nvSpPr>
        <p:spPr>
          <a:xfrm>
            <a:off x="515937" y="557525"/>
            <a:ext cx="11160126" cy="586800"/>
          </a:xfrm>
        </p:spPr>
        <p:txBody>
          <a:bodyPr/>
          <a:lstStyle/>
          <a:p>
            <a:r>
              <a:rPr lang="en-GB" sz="3600" b="1" dirty="0">
                <a:solidFill>
                  <a:schemeClr val="bg2"/>
                </a:solidFill>
                <a:latin typeface="+mn-lt"/>
                <a:cs typeface="Arial"/>
              </a:rPr>
              <a:t>Collaboration</a:t>
            </a:r>
            <a:endParaRPr lang="en-US" sz="3600" b="1" dirty="0">
              <a:solidFill>
                <a:schemeClr val="bg2"/>
              </a:solidFill>
              <a:latin typeface="+mn-lt"/>
              <a:cs typeface="Arial"/>
            </a:endParaRPr>
          </a:p>
        </p:txBody>
      </p:sp>
    </p:spTree>
    <p:extLst>
      <p:ext uri="{BB962C8B-B14F-4D97-AF65-F5344CB8AC3E}">
        <p14:creationId xmlns:p14="http://schemas.microsoft.com/office/powerpoint/2010/main" val="2893499573"/>
      </p:ext>
    </p:extLst>
  </p:cSld>
  <p:clrMapOvr>
    <a:masterClrMapping/>
  </p:clrMapOvr>
  <p:transition>
    <p:fade thruBlk="1"/>
  </p:transition>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AB66C5B75B8248B3EBEFB2C91D36E5" ma:contentTypeVersion="17" ma:contentTypeDescription="Create a new document." ma:contentTypeScope="" ma:versionID="273f081602f4e8654c9391de28db979f">
  <xsd:schema xmlns:xsd="http://www.w3.org/2001/XMLSchema" xmlns:xs="http://www.w3.org/2001/XMLSchema" xmlns:p="http://schemas.microsoft.com/office/2006/metadata/properties" xmlns:ns2="a4307acc-1a63-44b1-b57e-9962a22c8b2d" xmlns:ns3="45402511-5e55-4850-a259-0daae717cba8" xmlns:ns4="86a28789-7368-45a6-9905-8611aef7d236" targetNamespace="http://schemas.microsoft.com/office/2006/metadata/properties" ma:root="true" ma:fieldsID="b2243f69569d2ee61a669d24ed487d2f" ns2:_="" ns3:_="" ns4:_="">
    <xsd:import namespace="a4307acc-1a63-44b1-b57e-9962a22c8b2d"/>
    <xsd:import namespace="45402511-5e55-4850-a259-0daae717cba8"/>
    <xsd:import namespace="86a28789-7368-45a6-9905-8611aef7d2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307acc-1a63-44b1-b57e-9962a22c8b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c020bd-11df-41b8-83ee-43f9e7b211d3" ma:termSetId="09814cd3-568e-fe90-9814-8d621ff8fb84" ma:anchorId="fba54fb3-c3e1-fe81-a776-ca4b69148c4d" ma:open="true" ma:isKeyword="false">
      <xsd:complexType>
        <xsd:sequence>
          <xsd:element ref="pc:Terms" minOccurs="0" maxOccurs="1"/>
        </xsd:sequence>
      </xsd:complexType>
    </xsd:element>
    <xsd:element name="No" ma:index="24" nillable="true" ma:displayName="No" ma:decimals="0" ma:default="1" ma:format="Dropdown" ma:internalName="No"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5402511-5e55-4850-a259-0daae717cba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a28789-7368-45a6-9905-8611aef7d236"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a9c2f124-d3f6-4401-b53c-3dc5846b8858}" ma:internalName="TaxCatchAll" ma:showField="CatchAllData" ma:web="86a28789-7368-45a6-9905-8611aef7d23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5402511-5e55-4850-a259-0daae717cba8">
      <UserInfo>
        <DisplayName>Ben Austen</DisplayName>
        <AccountId>407</AccountId>
        <AccountType/>
      </UserInfo>
      <UserInfo>
        <DisplayName>Mark Creighton</DisplayName>
        <AccountId>10605</AccountId>
        <AccountType/>
      </UserInfo>
      <UserInfo>
        <DisplayName>Sarah Gaffney</DisplayName>
        <AccountId>7469</AccountId>
        <AccountType/>
      </UserInfo>
      <UserInfo>
        <DisplayName>Andrew Hart</DisplayName>
        <AccountId>6675</AccountId>
        <AccountType/>
      </UserInfo>
      <UserInfo>
        <DisplayName>Richard Haynes</DisplayName>
        <AccountId>25098</AccountId>
        <AccountType/>
      </UserInfo>
      <UserInfo>
        <DisplayName>Rob White - AVADO Learning</DisplayName>
        <AccountId>1293</AccountId>
        <AccountType/>
      </UserInfo>
      <UserInfo>
        <DisplayName>Peter Forrest</DisplayName>
        <AccountId>69</AccountId>
        <AccountType/>
      </UserInfo>
    </SharedWithUsers>
    <TaxCatchAll xmlns="86a28789-7368-45a6-9905-8611aef7d236" xsi:nil="true"/>
    <lcf76f155ced4ddcb4097134ff3c332f xmlns="a4307acc-1a63-44b1-b57e-9962a22c8b2d">
      <Terms xmlns="http://schemas.microsoft.com/office/infopath/2007/PartnerControls"/>
    </lcf76f155ced4ddcb4097134ff3c332f>
    <No xmlns="a4307acc-1a63-44b1-b57e-9962a22c8b2d">1</No>
  </documentManagement>
</p:properties>
</file>

<file path=customXml/itemProps1.xml><?xml version="1.0" encoding="utf-8"?>
<ds:datastoreItem xmlns:ds="http://schemas.openxmlformats.org/officeDocument/2006/customXml" ds:itemID="{3A2C064A-7DD7-4C5E-A09C-4C98FB40F910}"/>
</file>

<file path=customXml/itemProps2.xml><?xml version="1.0" encoding="utf-8"?>
<ds:datastoreItem xmlns:ds="http://schemas.openxmlformats.org/officeDocument/2006/customXml" ds:itemID="{8B7892FA-E423-4CE9-9AD9-80845CE96DDF}">
  <ds:schemaRefs>
    <ds:schemaRef ds:uri="http://schemas.microsoft.com/sharepoint/v3/contenttype/forms"/>
  </ds:schemaRefs>
</ds:datastoreItem>
</file>

<file path=customXml/itemProps3.xml><?xml version="1.0" encoding="utf-8"?>
<ds:datastoreItem xmlns:ds="http://schemas.openxmlformats.org/officeDocument/2006/customXml" ds:itemID="{C16E701C-10F7-4415-B2B4-BE00327C7320}">
  <ds:schemaRefs>
    <ds:schemaRef ds:uri="http://schemas.openxmlformats.org/package/2006/metadata/core-properties"/>
    <ds:schemaRef ds:uri="http://purl.org/dc/terms/"/>
    <ds:schemaRef ds:uri="http://www.w3.org/XML/1998/namespace"/>
    <ds:schemaRef ds:uri="http://schemas.microsoft.com/office/2006/documentManagement/types"/>
    <ds:schemaRef ds:uri="http://purl.org/dc/dcmitype/"/>
    <ds:schemaRef ds:uri="http://purl.org/dc/elements/1.1/"/>
    <ds:schemaRef ds:uri="http://schemas.microsoft.com/office/infopath/2007/PartnerControls"/>
    <ds:schemaRef ds:uri="86a28789-7368-45a6-9905-8611aef7d236"/>
    <ds:schemaRef ds:uri="45402511-5e55-4850-a259-0daae717cba8"/>
    <ds:schemaRef ds:uri="a4307acc-1a63-44b1-b57e-9962a22c8b2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4509</TotalTime>
  <Words>3178</Words>
  <Application>Microsoft Office PowerPoint</Application>
  <PresentationFormat>Widescreen</PresentationFormat>
  <Paragraphs>278</Paragraphs>
  <Slides>15</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Century Gothic</vt:lpstr>
      <vt:lpstr>Courier New</vt:lpstr>
      <vt:lpstr>fieldwork</vt:lpstr>
      <vt:lpstr>inherit</vt:lpstr>
      <vt:lpstr>AVADO_Master</vt:lpstr>
      <vt:lpstr>1_AVADO_Master</vt:lpstr>
      <vt:lpstr>Data Technician Level 3 Training   </vt:lpstr>
      <vt:lpstr>Competencies covered</vt:lpstr>
      <vt:lpstr>End-Point Assessment</vt:lpstr>
      <vt:lpstr>Dirty data</vt:lpstr>
      <vt:lpstr>Business implications of dirty data</vt:lpstr>
      <vt:lpstr>Corrective action</vt:lpstr>
      <vt:lpstr>Benefits of correcting data</vt:lpstr>
      <vt:lpstr>Measuring  data quality</vt:lpstr>
      <vt:lpstr>Collaboration</vt:lpstr>
      <vt:lpstr>Data cleansing</vt:lpstr>
      <vt:lpstr>Validation questions</vt:lpstr>
      <vt:lpstr>Methods of validating data</vt:lpstr>
      <vt:lpstr>Audit data results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Creighton</dc:creator>
  <cp:lastModifiedBy>Lianne Hartley</cp:lastModifiedBy>
  <cp:revision>5</cp:revision>
  <dcterms:created xsi:type="dcterms:W3CDTF">2019-12-03T18:43:01Z</dcterms:created>
  <dcterms:modified xsi:type="dcterms:W3CDTF">2022-07-22T10:16:55Z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0x01010057AB66C5B75B8248B3EBEFB2C91D36E5</vt:lpwstr>
  </property>
  <property fmtid="{D5CDD505-2E9C-101B-9397-08002B2CF9AE}" pid="3" name="TaxKeyword">
    <vt:lpwstr/>
  </property>
  <property fmtid="{D5CDD505-2E9C-101B-9397-08002B2CF9AE}" pid="4" name="External Data">
    <vt:lpwstr/>
  </property>
  <property fmtid="{D5CDD505-2E9C-101B-9397-08002B2CF9AE}" pid="5" name="External Data 2">
    <vt:lpwstr/>
  </property>
  <property fmtid="{D5CDD505-2E9C-101B-9397-08002B2CF9AE}" pid="6" name="SharedWithUsers">
    <vt:lpwstr>407;#Ben Austen;#10605;#Mark Creighton;#7469;#Sarah Gaffney;#6675;#Andrew Hart;#25098;#Richard Haynes;#1293;#Rob White - AVADO Learning;#69;#Peter Forrest</vt:lpwstr>
  </property>
  <property fmtid="{D5CDD505-2E9C-101B-9397-08002B2CF9AE}" pid="7" name="MSIP_Label_084814fa-f907-4bd7-b6bf-0a4e04300d59_ActionId">
    <vt:lpwstr>a9856a7d-c357-480f-8f98-fd1c953d04e9</vt:lpwstr>
  </property>
  <property fmtid="{D5CDD505-2E9C-101B-9397-08002B2CF9AE}" pid="8" name="MSIP_Label_084814fa-f907-4bd7-b6bf-0a4e04300d59_Name">
    <vt:lpwstr>AVADO Internal</vt:lpwstr>
  </property>
  <property fmtid="{D5CDD505-2E9C-101B-9397-08002B2CF9AE}" pid="9" name="MediaServiceImageTags">
    <vt:lpwstr/>
  </property>
  <property fmtid="{D5CDD505-2E9C-101B-9397-08002B2CF9AE}" pid="10" name="MSIP_Label_084814fa-f907-4bd7-b6bf-0a4e04300d59_Enabled">
    <vt:lpwstr>true</vt:lpwstr>
  </property>
  <property fmtid="{D5CDD505-2E9C-101B-9397-08002B2CF9AE}" pid="11" name="MSIP_Label_084814fa-f907-4bd7-b6bf-0a4e04300d59_SetDate">
    <vt:lpwstr>2022-07-21T14:18:20Z</vt:lpwstr>
  </property>
  <property fmtid="{D5CDD505-2E9C-101B-9397-08002B2CF9AE}" pid="12" name="MSIP_Label_084814fa-f907-4bd7-b6bf-0a4e04300d59_ContentBits">
    <vt:lpwstr>0</vt:lpwstr>
  </property>
  <property fmtid="{D5CDD505-2E9C-101B-9397-08002B2CF9AE}" pid="13" name="MSIP_Label_084814fa-f907-4bd7-b6bf-0a4e04300d59_SiteId">
    <vt:lpwstr>0d1f8d9c-a66b-4161-b75b-11b19ddddc12</vt:lpwstr>
  </property>
  <property fmtid="{D5CDD505-2E9C-101B-9397-08002B2CF9AE}" pid="14" name="MSIP_Label_084814fa-f907-4bd7-b6bf-0a4e04300d59_Method">
    <vt:lpwstr>Standard</vt:lpwstr>
  </property>
</Properties>
</file>